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notesSlides/notesSlide2.xml" ContentType="application/vnd.openxmlformats-officedocument.presentationml.notesSlide+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2"/>
  </p:notesMasterIdLst>
  <p:sldIdLst>
    <p:sldId id="256" r:id="rId2"/>
    <p:sldId id="463" r:id="rId3"/>
    <p:sldId id="524" r:id="rId4"/>
    <p:sldId id="532" r:id="rId5"/>
    <p:sldId id="533" r:id="rId6"/>
    <p:sldId id="512" r:id="rId7"/>
    <p:sldId id="516" r:id="rId8"/>
    <p:sldId id="517" r:id="rId9"/>
    <p:sldId id="523" r:id="rId10"/>
    <p:sldId id="518" r:id="rId11"/>
    <p:sldId id="522" r:id="rId12"/>
    <p:sldId id="519" r:id="rId13"/>
    <p:sldId id="520" r:id="rId14"/>
    <p:sldId id="508" r:id="rId15"/>
    <p:sldId id="509" r:id="rId16"/>
    <p:sldId id="521" r:id="rId17"/>
    <p:sldId id="525" r:id="rId18"/>
    <p:sldId id="534" r:id="rId19"/>
    <p:sldId id="528" r:id="rId20"/>
    <p:sldId id="280" r:id="rId21"/>
    <p:sldId id="527" r:id="rId22"/>
    <p:sldId id="529" r:id="rId23"/>
    <p:sldId id="530" r:id="rId24"/>
    <p:sldId id="531" r:id="rId25"/>
    <p:sldId id="477" r:id="rId26"/>
    <p:sldId id="399" r:id="rId27"/>
    <p:sldId id="409" r:id="rId28"/>
    <p:sldId id="481" r:id="rId29"/>
    <p:sldId id="482" r:id="rId30"/>
    <p:sldId id="5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8" d="100"/>
          <a:sy n="78" d="100"/>
        </p:scale>
        <p:origin x="12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2.044"/>
    </inkml:context>
    <inkml:brush xml:id="br0">
      <inkml:brushProperty name="width" value="0.05" units="cm"/>
      <inkml:brushProperty name="height" value="0.05" units="cm"/>
    </inkml:brush>
  </inkml:definitions>
  <inkml:trace contextRef="#ctx0" brushRef="#br0">110 33 24575,'-1'53'0,"-9"68"0,-35 198 0,-9 476 0,99 204 0,-38-872 0,15 141 0,-22-266 0,0 0 0,0-1 0,0 1 0,0-1 0,1 1 0,-1-1 0,0 1 0,1-1 0,0 1 0,-1-1 0,1 1 0,0-1 0,-1 1 0,1-1 0,0 0 0,0 1 0,0-1 0,0 0 0,1 0 0,1 2 0,-1-3 0,0 0 0,0 0 0,0 0 0,0 0 0,0-1 0,0 1 0,0-1 0,0 1 0,0-1 0,-1 1 0,1-1 0,0 0 0,0 0 0,0 0 0,-1 0 0,3-2 0,34-19 0,2 1 0,0 3 0,1 1 0,1 1 0,79-16 0,446-43-229,9 49-1686,-475 23 1203,1379 13 298,-3 91-262,-1205-72 1008,-271-29-357,40 0 768,-25-6 348,-16 5-1059,0 1 1,1-1 0,-1 1-1,0-1 1,0 1-1,0-1 1,1 1 0,-1-1-1,0 1 1,0-1-1,0 1 1,0-1 0,0 1-1,0-1 1,0 1-1,0-1 1,0 1 0,0-1-1,0 0 1,-1 1-1,1-1 1,0 1 0,0-1-1,0 1 1,-1-1-1,1 1 1,0 0 0,0-1-1,-1 0 1,-5-6 65,-1-1 0,1 1-1,-1 0 1,0 1 0,-1-1 0,-10-6 0,-12-10 9,4 0-99,1 0-1,2-2 1,0 0 0,-19-29-1,32 38-7,0-1 0,0 0-1,2 0 1,0-1 0,1 0-1,1 0 1,1-1 0,-5-30-1,5 3 1,2-1 0,2 0 0,2 0 0,10-63 0,47-185 0,-6 43 0,42-540 0,-93 776 0,9-101 0,-9-185 0,-1 297 0,-1-1 0,0 1 0,0-1 0,0 1 0,-1-1 0,1 1 0,-1 0 0,-1-1 0,1 1 0,-1 0 0,0 1 0,0-1 0,0 0 0,-1 1 0,1 0 0,-1-1 0,0 2 0,0-1 0,-1 0 0,1 1 0,-1 0 0,0 0 0,0 0 0,0 1 0,0-1 0,0 1 0,0 0 0,-8-1 0,-13-2 0,0 0 0,0 2 0,0 2 0,-49 2 0,39-1 0,-552 25-596,145-3 211,-1135-11-856,542-10 407,1019-1 771,-316 9-538,226-2 676,-115 23 1,211-28-96,-8 1 381,-1 2 1,-19 7-1,34-11-336,1 1 0,0-1 0,0 1 0,0 1 0,0-1 0,0 1 1,1-1-1,-1 1 0,1 0 0,0 0 0,-1 0 0,1 1 0,1-1 0,-5 7 1,-1 9-6089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6.502"/>
    </inkml:context>
    <inkml:brush xml:id="br0">
      <inkml:brushProperty name="width" value="0.05" units="cm"/>
      <inkml:brushProperty name="height" value="0.05" units="cm"/>
    </inkml:brush>
  </inkml:definitions>
  <inkml:trace contextRef="#ctx0" brushRef="#br0">105 26 24575,'-1'0'0,"1"0"0,-1-1 0,1 1 0,0 0 0,-1 0 0,1 0 0,0 0 0,-1 0 0,1-1 0,-1 1 0,1 0 0,0 0 0,0-1 0,-1 1 0,1 0 0,0-1 0,-1 1 0,1 0 0,0-1 0,0 1 0,0 0 0,-1-1 0,1 1 0,0 0 0,0-1 0,0 1 0,0 0 0,0-1 0,0 1 0,0-1 0,0 1 0,0 0 0,0-1 0,0 1 0,0-1 0,0 1 0,0 0 0,0-1 0,0 1 0,0-1 0,0 1 0,1 0 0,-1-1 0,0 1 0,0 0 0,0-1 0,1 1 0,-1 0 0,0-1 0,0 1 0,1 0 0,-1 0 0,0-1 0,1 1 0,-6 1 0,0 1 0,0-1 0,0 1 0,1 0 0,-1 1 0,0-1 0,1 1 0,0 0 0,0 0 0,0 1 0,0-1 0,0 1 0,0-1 0,1 1 0,0 1 0,0-1 0,0 0 0,-3 8 0,3-7 0,0 0 0,0 0 0,1 0 0,0 0 0,0 1 0,1-1 0,-1 1 0,1 0 0,1-1 0,-1 1 0,1 0 0,-1-1 0,2 1 0,-1 0 0,1-1 0,2 10 0,-3-12 0,1-1 0,0 0 0,0 1 0,0-1 0,1 0 0,-1 0 0,0 0 0,1 0 0,-1 0 0,1 0 0,0-1 0,0 1 0,-1 0 0,1-1 0,0 0 0,0 1 0,1-1 0,-1 0 0,0 0 0,4 1 0,-2-1 0,0 0 0,0-1 0,1 1 0,-1-1 0,0 0 0,0-1 0,0 1 0,0-1 0,0 0 0,0 0 0,6-2 0,0-1 0,0 0 0,0-1 0,0 0 0,-1-1 0,0 0 0,0-1 0,0 1 0,11-13 0,-15 13 0,-1 0 0,1-1 0,-1 1 0,0-1 0,-1 0 0,1 0 0,-1 0 0,-1 0 0,4-16 0,-5 21 0,-1 0 0,1 0 0,-1-1 0,0 1 0,0 0 0,0 0 0,0-1 0,0 1 0,-1 0 0,1 0 0,0 0 0,-1 0 0,0-1 0,0 1 0,1 0 0,-1 0 0,0 0 0,-1 1 0,1-1 0,0 0 0,0 0 0,-1 0 0,1 1 0,-1-1 0,0 1 0,1-1 0,-1 1 0,0 0 0,0 0 0,0 0 0,0 0 0,0 0 0,0 0 0,0 0 0,0 0 0,0 1 0,0-1 0,-1 1 0,-1 0 0,0-1-105,1 1 0,0 0 0,0 0 0,0 0 0,0 1 0,0-1 0,0 1 0,-1 0 0,1-1 0,0 1 0,1 1 0,-7 2 0,-9 7-6721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9.828"/>
    </inkml:context>
    <inkml:brush xml:id="br0">
      <inkml:brushProperty name="width" value="0.05" units="cm"/>
      <inkml:brushProperty name="height" value="0.05" units="cm"/>
    </inkml:brush>
  </inkml:definitions>
  <inkml:trace contextRef="#ctx0" brushRef="#br0">1 174 24575,'1'0'0,"0"-1"0,0 1 0,0 0 0,0-1 0,0 1 0,0-1 0,0 1 0,0-1 0,-1 0 0,1 1 0,0-1 0,0 0 0,0 1 0,-1-1 0,1 0 0,0 0 0,-1 0 0,1 0 0,-1 0 0,1 0 0,-1 0 0,1 0 0,-1 0 0,0 0 0,1 0 0,-1 0 0,0-1 0,6-35 0,-5 29 0,-3 42 0,3 47 0,1-11 0,-2-45 0,-1 28 0,2-1 0,2 0 0,15 77 0,-15-125 0,-1-16 0,0-21 0,-16-202 0,0-34 0,14 263 0,0 1 0,1-1 0,0 1 0,0 0 0,0 0 0,4-10 0,-4 14 0,-1 1 0,0-1 0,1 0 0,-1 1 0,0-1 0,1 1 0,-1-1 0,1 0 0,-1 1 0,1-1 0,-1 1 0,1-1 0,0 1 0,-1 0 0,1-1 0,-1 1 0,1 0 0,0-1 0,-1 1 0,1 0 0,0 0 0,0-1 0,0 2 0,1-1 0,-1 0 0,0 0 0,0 1 0,0-1 0,0 1 0,0-1 0,0 1 0,1-1 0,-1 1 0,-1 0 0,1 0 0,0-1 0,0 1 0,0 0 0,0 0 0,0 0 0,0 1 0,13 17 0,-2 1 0,0 0 0,-1 1 0,16 44 0,-5-12 0,-2-6 0,-13-28 0,1 0 0,0-1 0,1-1 0,1 1 0,19 24 0,-28-41 0,-1 0 0,1 0 0,0 0 0,0 0 0,0-1 0,0 1 0,-1 0 0,1 0 0,0-1 0,0 1 0,1 0 0,-1-1 0,0 1 0,0-1 0,0 0 0,0 1 0,0-1 0,1 0 0,-1 1 0,0-1 0,0 0 0,0 0 0,1 0 0,-1 0 0,0 0 0,0-1 0,0 1 0,1 0 0,-1 0 0,0-1 0,0 1 0,0-1 0,0 1 0,0-1 0,0 0 0,0 1 0,0-1 0,0 0 0,0 1 0,0-1 0,0 0 0,0 0 0,0 0 0,-1 0 0,1 0 0,0 0 0,0-2 0,5-6 0,-1 0 0,-1 0 0,0-1 0,5-12 0,-9 19 0,40-149 0,-14 45 0,-25 103 0,0-1 0,1 1 0,0 0 0,0 0 0,4-8 0,-5 11 0,-1 1 0,0 0 0,0-1 0,1 1 0,-1 0 0,0-1 0,0 1 0,1 0 0,-1 0 0,0-1 0,1 1 0,-1 0 0,1 0 0,-1 0 0,0 0 0,1-1 0,-1 1 0,1 0 0,-1 0 0,0 0 0,1 0 0,-1 0 0,1 0 0,-1 0 0,0 0 0,2 0 0,-1 1 0,-1-1 0,1 1 0,0 0 0,0-1 0,0 1 0,-1 0 0,1 0 0,0-1 0,-1 1 0,1 0 0,0 0 0,-1 0 0,0 0 0,1 0 0,-1 0 0,1 1 0,7 23 0,-1 0 0,-2 0 0,0 1 0,1 42 0,3 6 0,25 105-1365,-21-134-5461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0.578"/>
    </inkml:context>
    <inkml:brush xml:id="br0">
      <inkml:brushProperty name="width" value="0.05" units="cm"/>
      <inkml:brushProperty name="height" value="0.05" units="cm"/>
    </inkml:brush>
  </inkml:definitions>
  <inkml:trace contextRef="#ctx0" brushRef="#br0">91 434 24575,'0'0'0,"0"-1"0,0 1 0,0-1 0,0 1 0,0-1 0,0 1 0,0 0 0,0-1 0,0 1 0,0-1 0,0 1 0,0 0 0,0-1 0,0 1 0,0-1 0,-1 1 0,1 0 0,0-1 0,0 1 0,0 0 0,-1-1 0,1 1 0,0 0 0,0-1 0,-1 1 0,1 0 0,0 0 0,-1-1 0,1 1 0,0 0 0,-1 0 0,1-1 0,0 1 0,-1 0 0,1 0 0,0 0 0,-1 0 0,-16 7 0,-11 20 0,24-20 0,0 0 0,0 0 0,0 0 0,1 1 0,0-1 0,0 1 0,1 0 0,0 0 0,1 0 0,-2 10 0,3-14 0,-1 0 0,1 0 0,0 0 0,0 0 0,0 0 0,1 0 0,0-1 0,-1 1 0,1 0 0,0 0 0,1 0 0,-1 0 0,1-1 0,-1 1 0,1-1 0,0 1 0,1-1 0,-1 0 0,0 0 0,1 0 0,0 0 0,3 3 0,-5-5 0,0 0 0,0-1 0,0 1 0,0-1 0,0 1 0,0-1 0,0 1 0,0-1 0,0 1 0,1-1 0,-1 0 0,0 1 0,0-1 0,0 0 0,0 0 0,0 0 0,1 0 0,-1 0 0,0 0 0,0-1 0,0 1 0,0 0 0,0 0 0,2-2 0,-1 1 0,-1 0 0,1 0 0,-1-1 0,0 1 0,1 0 0,-1-1 0,0 1 0,0-1 0,0 0 0,0 1 0,0-1 0,0 0 0,0-3 0,2-3 0,-1 0 0,-1 0 0,0 0 0,0-1 0,0-14 0,-2 13 0,0 0 0,-1 0 0,0 0 0,-1 1 0,0-1 0,0 1 0,-1-1 0,0 1 0,-1 1 0,0-1 0,-1 0 0,1 1 0,-1 0 0,-1 1 0,-8-9 0,13 15 0,-15-21 0,16 14 0,14 5 0,3 4 0,52 5 0,1-2 0,114-10 0,-166 4 0,31-4 0,57-14 0,-105 20 0,1-1 0,-1 1 0,0 0 0,0 0 0,0 0 0,0 0 0,0 0 0,0 0 0,1 0 0,-1 0 0,0-1 0,0 1 0,0 0 0,0 0 0,1 0 0,-1 0 0,0 0 0,0 0 0,0 0 0,0 0 0,1 0 0,-1 0 0,0 0 0,0 0 0,0 0 0,1 0 0,-1 0 0,0 0 0,0 0 0,0 1 0,0-1 0,0 0 0,1 0 0,-1 0 0,0 0 0,0 0 0,0 0 0,0 0 0,0 0 0,1 1 0,-1-1 0,0 0 0,0 0 0,0 0 0,0 0 0,0 1 0,0-1 0,0 0 0,0 0 0,0 0 0,0 1 0,-7 10 0,-24 19 0,22-21 0,-6 5 0,1 1 0,-23 33 0,34-44 0,0 0 0,1 0 0,-1 0 0,1 1 0,0 0 0,0-1 0,1 1 0,-1 0 0,1 0 0,0 0 0,0 0 0,1 0 0,-1 0 0,1 0 0,0 0 0,1 0 0,1 9 0,-2-12 0,1 0 0,0 0 0,0 0 0,-1-1 0,1 1 0,0 0 0,0-1 0,1 1 0,-1 0 0,0-1 0,1 1 0,-1-1 0,0 0 0,1 1 0,0-1 0,-1 0 0,1 0 0,0 0 0,0 0 0,2 1 0,-1-1 0,1 0 0,0-1 0,0 1 0,-1-1 0,1 1 0,0-1 0,0-1 0,0 1 0,0 0 0,4-2 0,1 0 0,-1 0 0,1-1 0,-1 0 0,1-1 0,-1 0 0,0 0 0,0-1 0,9-7 0,-4 0 0,0-1 0,-2-1 0,0 1 0,0-2 0,-1 0 0,-1 0 0,0 0 0,-2-1 0,1 0 0,-2-1 0,0 0 0,-1 0 0,5-31 0,-6 21 0,-1-1 0,-1 0 0,-2 1 0,0-1 0,-2 0 0,-1 0 0,-1 1 0,-9-28 0,2 26 0,4 19 0,6 10 0,1 0 0,0 0 0,0 0 0,-1 0 0,1 0 0,0 0 0,0 0 0,-1 0 0,1 0 0,0 0 0,0 0 0,-1 0 0,1 0 0,0 0 0,0 1 0,0-1 0,-1 0 0,1 0 0,0 0 0,0 0 0,0 1 0,-1-1 0,1 0 0,0 0 0,0 0 0,0 1 0,0-1 0,0 0 0,-1 0 0,1 0 0,0 1 0,0-1 0,0 0 0,0 0 0,0 1 0,0-1 0,0 0 0,0 1 0,0-1 0,0 0 0,-2 8 0,1 0 0,-1 0 0,1 0 0,1 0 0,0 0 0,1 15 0,11 54 0,-6-46 0,90 396-1365,-85-391-5461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1.383"/>
    </inkml:context>
    <inkml:brush xml:id="br0">
      <inkml:brushProperty name="width" value="0.05" units="cm"/>
      <inkml:brushProperty name="height" value="0.05" units="cm"/>
    </inkml:brush>
  </inkml:definitions>
  <inkml:trace contextRef="#ctx0" brushRef="#br0">35 668 24575,'0'-1'0,"0"1"0,0-1 0,0 0 0,0 1 0,1-1 0,-1 1 0,0-1 0,0 1 0,1-1 0,-1 1 0,0-1 0,1 1 0,-1-1 0,0 1 0,1-1 0,-1 1 0,1 0 0,-1-1 0,1 1 0,-1 0 0,1-1 0,-1 1 0,1 0 0,-1 0 0,1-1 0,0 1 0,-1 0 0,1 0 0,-1 0 0,1 0 0,-1 0 0,1 0 0,0 0 0,-1 0 0,1 0 0,-1 0 0,2 0 0,28 4 0,-19-2 0,-1-1 0,0 0 0,0-1 0,0-1 0,0 0 0,0 0 0,0-1 0,-1 0 0,15-5 0,-21 6 0,-1 0 0,1 0 0,-1 0 0,0 0 0,0 0 0,1 0 0,-1-1 0,0 1 0,0-1 0,0 1 0,-1-1 0,1 0 0,0 0 0,-1 0 0,1 0 0,-1 0 0,1 0 0,-1-1 0,0 1 0,0 0 0,0 0 0,0-1 0,0 1 0,-1-1 0,1 1 0,-1-1 0,0 1 0,1-1 0,-1 1 0,0-1 0,-1 1 0,1-1 0,0 1 0,-1-1 0,1 1 0,-1-1 0,0 1 0,-2-5 0,1 2 0,-1 0 0,0 0 0,0 0 0,-1 0 0,1 0 0,-1 1 0,0-1 0,-1 1 0,1 0 0,-1 0 0,1 1 0,-1-1 0,0 1 0,-1 0 0,1 1 0,0-1 0,-1 1 0,1 0 0,-8-1 0,9 1 0,0 1 0,-1 1 0,1-1 0,0 0 0,0 1 0,-1 0 0,1 0 0,0 0 0,0 1 0,0-1 0,-1 1 0,1 0 0,0 0 0,0 1 0,0-1 0,0 1 0,0 0 0,1 0 0,-1 0 0,0 0 0,1 1 0,0-1 0,-1 1 0,1 0 0,0 0 0,0 0 0,-2 4 0,1 1 0,0 0 0,0 0 0,1 1 0,0-1 0,0 1 0,1 0 0,0 0 0,1 0 0,-1 0 0,2 0 0,0 0 0,0 0 0,0 0 0,1 0 0,3 14 0,-2-17 0,-1 1 0,1-1 0,0 0 0,0 0 0,0 0 0,1 0 0,0 0 0,1 0 0,-1-1 0,1 0 0,0 1 0,0-1 0,1-1 0,-1 1 0,1 0 0,0-1 0,0 0 0,1-1 0,-1 1 0,1-1 0,10 5 0,-3-4 0,0-1 0,0-1 0,0 0 0,1 0 0,-1-1 0,0-1 0,1 0 0,-1-1 0,0 0 0,0-1 0,1-1 0,-2 0 0,1-1 0,0 0 0,-1-1 0,1 0 0,-1-1 0,-1 0 0,1-1 0,-1-1 0,0 1 0,16-17 0,-12 10 0,-1 0 0,-1-1 0,-1 0 0,0-1 0,-1 0 0,0-1 0,-2 0 0,0-1 0,-1 0 0,0 0 0,-2-1 0,0 0 0,-1 0 0,4-35 0,-7 26 0,-1-1 0,-1 1 0,-1-1 0,-2 1 0,-1-1 0,-1 1 0,-2 0 0,0 1 0,-2-1 0,-1 2 0,-24-48 0,31 69 0,-1 0 0,1 0 0,-1 0 0,0 0 0,0 1 0,-1 0 0,1 0 0,-10-7 0,12 10 0,1 1 0,0-1 0,-1 0 0,1 1 0,-1-1 0,1 1 0,-1 0 0,1-1 0,-1 1 0,1 0 0,-1 0 0,1 0 0,-1 0 0,1 0 0,-1 0 0,1 0 0,-1 1 0,1-1 0,-1 1 0,1-1 0,0 1 0,-1-1 0,1 1 0,-1 0 0,1-1 0,0 1 0,0 0 0,0 0 0,-1 0 0,1 0 0,0 0 0,0 1 0,0-1 0,0 0 0,1 0 0,-1 1 0,0-1 0,0 0 0,0 3 0,-6 9 0,1 2 0,0-1 0,1 1 0,1-1 0,0 1 0,1 1 0,-2 20 0,3 0 0,1 1 0,4 37 0,2-26 0,2-1 0,3 0 0,1 0 0,3-1 0,1-1 0,3 0 0,31 58 0,-43-92 0,0 0 0,1-1 0,0 0 0,1-1 0,0 1 0,0-1 0,1-1 0,0 0 0,11 8 0,-15-13 0,1 1 0,0-1 0,0 0 0,-1-1 0,2 1 0,-1-1 0,0-1 0,0 1 0,1-1 0,-1 0 0,0 0 0,1-1 0,-1 0 0,1 0 0,-1-1 0,1 1 0,-1-1 0,12-4 0,-5 0 0,1-1 0,-1 0 0,-1-1 0,1 0 0,-1-1 0,0 0 0,-1-1 0,0 0 0,0-1 0,-1-1 0,0 1 0,8-13 0,8-13 0,-2-2 0,31-62 0,-33 55 0,-2 0 0,-2-1 0,-2-1 0,-3 0 0,15-95 0,-27 131 0,0 0 0,-1 0 0,0 0 0,-1 0 0,-1 1 0,1-1 0,-2 0 0,-4-13 0,7 22 0,-1 0 0,0-1 0,0 1 0,0-1 0,0 1 0,-1 0 0,1 0 0,0 0 0,-1 0 0,0 0 0,1 0 0,-1 0 0,0 0 0,0 1 0,0-1 0,0 1 0,0-1 0,-1 1 0,1 0 0,0 0 0,-1 0 0,1 0 0,0 0 0,-1 0 0,1 1 0,-1-1 0,0 1 0,1 0 0,-1 0 0,1 0 0,-1 0 0,1 0 0,-1 0 0,1 1 0,-1-1 0,1 1 0,-1 0 0,1 0 0,-5 2 0,1 0 0,-1 1 0,1 0 0,0 0 0,0 0 0,1 1 0,-1 0 0,1 0 0,0 0 0,1 1 0,-1 0 0,1 0 0,0 0 0,0 0 0,1 1 0,0-1 0,-3 11 0,0-2 0,2-1 0,0 1 0,1 0 0,0 1 0,1-1 0,0 30 0,5-19 15,0-1 0,1 0 0,2 1 0,0-1 0,2-1 0,1 0 0,22 44 0,-1-13-510,4 0 0,39 49 0,-45-69-6331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2.100"/>
    </inkml:context>
    <inkml:brush xml:id="br0">
      <inkml:brushProperty name="width" value="0.05" units="cm"/>
      <inkml:brushProperty name="height" value="0.05" units="cm"/>
    </inkml:brush>
  </inkml:definitions>
  <inkml:trace contextRef="#ctx0" brushRef="#br0">257 116 24575,'3'-4'0,"0"0"0,0-1 0,0 1 0,-1-1 0,0 0 0,0 0 0,0 1 0,-1-1 0,0 0 0,0-1 0,0 1 0,0 0 0,-1 0 0,0 0 0,0 0 0,0 0 0,-1-1 0,-1-6 0,2 11 0,-1 0 0,1 0 0,-1 0 0,1 1 0,-1-1 0,0 0 0,0 0 0,1 0 0,-1 0 0,0 1 0,0-1 0,0 0 0,0 1 0,0-1 0,0 1 0,0-1 0,0 1 0,0-1 0,0 1 0,0 0 0,0-1 0,0 1 0,0 0 0,0 0 0,0 0 0,0 0 0,0 0 0,-1 0 0,1 0 0,0 0 0,0 0 0,0 1 0,0-1 0,0 0 0,0 1 0,0-1 0,0 1 0,0-1 0,0 1 0,-1 1 0,-6 1 0,1 1 0,1 0 0,-1 1 0,-8 7 0,-2 5 0,1 0 0,1 0 0,1 2 0,0 0 0,2 0 0,-13 26 0,9-12 0,1 1 0,2 0 0,-10 44 0,18-58 0,1 0 0,1 0 0,1 0 0,0 1 0,2-1 0,0 0 0,2 1 0,0-1 0,10 39 0,-9-46 0,2-1 0,0 1 0,0-1 0,1 0 0,1-1 0,0 1 0,0-1 0,1-1 0,1 1 0,-1-1 0,2-1 0,-1 0 0,1 0 0,1-1 0,0 0 0,13 7 0,-8-7-195,0 0 0,1-1 0,-1-1 0,2-1 0,-1 0 0,20 2 0,26 0-6631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2.735"/>
    </inkml:context>
    <inkml:brush xml:id="br0">
      <inkml:brushProperty name="width" value="0.05" units="cm"/>
      <inkml:brushProperty name="height" value="0.05" units="cm"/>
    </inkml:brush>
  </inkml:definitions>
  <inkml:trace contextRef="#ctx0" brushRef="#br0">57 17 24575,'0'-4'0,"-5"-3"0,-6 2 0,-1 5 0,2 7 0,2 7 0,2 7 0,3 3 0,2 3 0,0 1 0,1-4-8191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3.126"/>
    </inkml:context>
    <inkml:brush xml:id="br0">
      <inkml:brushProperty name="width" value="0.05" units="cm"/>
      <inkml:brushProperty name="height" value="0.05" units="cm"/>
    </inkml:brush>
  </inkml:definitions>
  <inkml:trace contextRef="#ctx0" brushRef="#br0">0 24 24575,'5'-5'0,"1"-6"0,0 4 0,-1 7 0,-2 8 0,-1 8 0,-1 11 0,0 4 0,-1 3 0,-1 4 0,1 0 0,5-1 0,0-7-8191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3.462"/>
    </inkml:context>
    <inkml:brush xml:id="br0">
      <inkml:brushProperty name="width" value="0.05" units="cm"/>
      <inkml:brushProperty name="height" value="0.05" units="cm"/>
    </inkml:brush>
  </inkml:definitions>
  <inkml:trace contextRef="#ctx0" brushRef="#br0">0 127 24575,'5'-1'0,"-1"-1"0,0 0 0,0 0 0,-1 0 0,1 0 0,0-1 0,-1 1 0,1-1 0,-1 0 0,0 0 0,0 0 0,3-5 0,4-2 0,-10 9 0,1 0 0,0 0 0,0 0 0,-1 1 0,1-1 0,0 0 0,0 0 0,0 0 0,0 1 0,0-1 0,0 0 0,0 1 0,1-1 0,-1 1 0,0-1 0,0 1 0,0 0 0,1 0 0,-1-1 0,0 1 0,0 0 0,1 0 0,-1 0 0,0 0 0,0 0 0,1 0 0,-1 1 0,0-1 0,0 0 0,0 1 0,1-1 0,-1 1 0,0-1 0,0 1 0,0-1 0,0 1 0,0 0 0,0 0 0,0-1 0,1 3 0,2 2 0,-1 0 0,0 0 0,0 0 0,-1 0 0,0 0 0,0 0 0,0 1 0,1 7 0,6 34 0,-7-32 0,1-1 0,0 0 0,6 16 0,-9-30 0,0 0 0,0 0 0,0 0 0,0 0 0,0 1 0,0-1 0,0 0 0,0 0 0,0 0 0,1 0 0,-1 0 0,0 0 0,0 0 0,0 0 0,0 0 0,0 0 0,0 0 0,0 0 0,0 0 0,0 0 0,0 0 0,0 1 0,0-1 0,0 0 0,0 0 0,1 0 0,-1 0 0,0 0 0,0 0 0,0 0 0,0 0 0,0 0 0,0 0 0,0 0 0,0 0 0,0 0 0,0 0 0,0 0 0,1 0 0,-1 0 0,0 0 0,0 0 0,0 0 0,0-1 0,0 1 0,0 0 0,0 0 0,0 0 0,0 0 0,0 0 0,0 0 0,0 0 0,0 0 0,0 0 0,0 0 0,1 0 0,-1 0 0,0 0 0,0 0 0,0 0 0,0-1 0,0 1 0,0 0 0,0 0 0,0 0 0,0 0 0,0 0 0,4-11 0,6-24 0,-6 20 0,2-3 0,1 1 0,1 1 0,0-1 0,1 1 0,1 1 0,1-1 0,0 2 0,24-26 0,-33 38 0,0 0 0,0 0 0,0 1 0,0-1 0,1 0 0,-1 1 0,0-1 0,1 1 0,-1 0 0,1 0 0,0 0 0,-1 0 0,1 0 0,0 0 0,0 1 0,-1 0 0,1-1 0,0 1 0,0 0 0,0 0 0,4 1 0,-4 0 0,1 1 0,-1-1 0,0 1 0,0 0 0,1 0 0,-1 0 0,0 0 0,-1 1 0,1-1 0,0 1 0,-1-1 0,1 1 0,-1 0 0,2 4 0,5 7 0,-2 1 0,0 0 0,0 0 0,-1 0 0,-1 1 0,3 18 0,13 65-1365,-16-72-5461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3.837"/>
    </inkml:context>
    <inkml:brush xml:id="br0">
      <inkml:brushProperty name="width" value="0.05" units="cm"/>
      <inkml:brushProperty name="height" value="0.05" units="cm"/>
    </inkml:brush>
  </inkml:definitions>
  <inkml:trace contextRef="#ctx0" brushRef="#br0">221 134 24575,'0'-5'0,"1"0"0,-1 0 0,1 0 0,0 0 0,4-8 0,-4 10 0,0 0 0,0 1 0,0-1 0,0 0 0,0 0 0,-1 0 0,1 0 0,-1 1 0,0-1 0,0 0 0,0 0 0,0 0 0,0 0 0,-1 0 0,1 0 0,-1 0 0,0 0 0,0 1 0,-2-6 0,1 6 0,1-1 0,0 1 0,-1 0 0,0 0 0,1 0 0,-1 0 0,0 0 0,0 0 0,0 1 0,0-1 0,0 0 0,-1 1 0,1 0 0,0 0 0,-1-1 0,1 1 0,-1 1 0,1-1 0,-4 0 0,2 0 0,-1 1 0,0 0 0,1 0 0,-1 0 0,0 0 0,1 1 0,-1 0 0,1 0 0,-1 0 0,-5 3 0,0 0 0,1 1 0,-1 0 0,1 0 0,0 1 0,1 0 0,-1 0 0,1 1 0,-14 16 0,18-18 0,0 1 0,0 0 0,1 0 0,-1 0 0,1 0 0,1 1 0,-1-1 0,1 1 0,1 0 0,-1 0 0,0 7 0,2-12 0,0 0 0,0 0 0,0 1 0,0-1 0,0 0 0,0 0 0,1 0 0,-1 0 0,1 0 0,-1 1 0,1-1 0,0 0 0,0 0 0,0 0 0,0-1 0,0 1 0,0 0 0,1 0 0,-1-1 0,1 1 0,-1 0 0,1-1 0,-1 0 0,1 1 0,0-1 0,0 0 0,0 0 0,0 0 0,0 0 0,0 0 0,0 0 0,0-1 0,0 1 0,0 0 0,0-1 0,0 0 0,0 0 0,3 0 0,3 1 0,0-1 0,0-1 0,-1 1 0,1-1 0,0-1 0,-1 0 0,1 0 0,-1 0 0,10-5 0,8-4 0,30-21 0,-8 5 0,-46 26 0,0 0 0,0 1 0,1-1 0,-1 1 0,0-1 0,0 1 0,1-1 0,-1 1 0,0 0 0,1-1 0,-1 1 0,0 0 0,1 0 0,-1 0 0,0 0 0,1 0 0,-1 0 0,0 1 0,1-1 0,-1 0 0,0 1 0,1-1 0,-1 1 0,0-1 0,0 1 0,0 0 0,0-1 0,1 1 0,-1 0 0,0 0 0,0 0 0,0 0 0,-1 0 0,1 0 0,0 0 0,1 1 0,1 5 0,1 0 0,-1-1 0,-1 2 0,1-1 0,1 10 0,3 5 0,4 4-1365,2-2-5461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4.585"/>
    </inkml:context>
    <inkml:brush xml:id="br0">
      <inkml:brushProperty name="width" value="0.05" units="cm"/>
      <inkml:brushProperty name="height" value="0.05" units="cm"/>
    </inkml:brush>
  </inkml:definitions>
  <inkml:trace contextRef="#ctx0" brushRef="#br0">53 128 24575,'-4'-4'0,"0"0"0,1-1 0,0 0 0,0 0 0,0 0 0,-2-5 0,-11-18 0,16 27 0,0 1 0,0 0 0,0 0 0,0-1 0,0 1 0,-1 0 0,1 0 0,0-1 0,0 1 0,0 0 0,0 0 0,-1 0 0,1-1 0,0 1 0,0 0 0,0 0 0,-1 0 0,1 0 0,0-1 0,0 1 0,-1 0 0,1 0 0,0 0 0,0 0 0,-1 0 0,1 0 0,0 0 0,0 0 0,-1 0 0,1 0 0,0 0 0,-1 0 0,1 0 0,0 0 0,0 0 0,-1 0 0,1 0 0,-3 11 0,4 17 0,4-4 0,-1 5 0,2-1 0,1 0 0,2 0 0,21 48 0,-29-74 0,0-1 0,-1 1 0,1-1 0,0 1 0,0-1 0,0 1 0,0-1 0,0 0 0,0 1 0,0-1 0,1 0 0,-1 0 0,0 0 0,1 0 0,-1 0 0,1 0 0,-1-1 0,2 2 0,-2-2 0,0 0 0,0 0 0,0-1 0,0 1 0,0 0 0,0 0 0,0 0 0,0-1 0,0 1 0,-1-1 0,1 1 0,0 0 0,0-1 0,0 0 0,-1 1 0,1-1 0,0 1 0,-1-1 0,1 0 0,0 1 0,-1-1 0,1 0 0,0-1 0,4-8 0,0 1 0,0-2 0,-1 1 0,4-15 0,-4 10 0,4-6 0,26-70 0,-29 80 0,1 0 0,0 0 0,0 1 0,1 0 0,13-15 0,-19 23 0,0 1 0,0-1 0,1 1 0,-1-1 0,1 1 0,-1 0 0,1 0 0,-1-1 0,1 1 0,0 0 0,-1 1 0,1-1 0,0 0 0,0 0 0,-1 1 0,1-1 0,0 1 0,0 0 0,0-1 0,0 1 0,0 0 0,0 0 0,0 0 0,0 0 0,0 1 0,0-1 0,-1 0 0,1 1 0,0 0 0,2 0 0,-1 1 0,0 1 0,0-1 0,0 0 0,-1 1 0,0 0 0,1 0 0,-1-1 0,0 1 0,0 0 0,0 1 0,-1-1 0,1 0 0,-1 0 0,0 1 0,2 6 0,-1 4 0,0 0 0,0 29 0,2 19 0,-3-58 0,0 1 0,0-1 0,0 1 0,0-1 0,1 0 0,0 1 0,0-1 0,0 0 0,5 7 0,-6-10 0,0 0 0,1 0 0,-1 0 0,0 0 0,1 0 0,-1 0 0,0-1 0,1 1 0,-1-1 0,1 1 0,-1-1 0,1 1 0,-1-1 0,1 0 0,-1 0 0,1 0 0,0 0 0,-1 0 0,1 0 0,-1 0 0,1 0 0,-1-1 0,1 1 0,-1-1 0,1 1 0,-1-1 0,1 1 0,-1-1 0,3-1 0,43-30 0,-38 26 0,19-18 0,-22 18 0,0 0 0,0 1 0,1 0 0,-1 0 0,15-7 0,-19 11 0,0 0 0,0 0 0,0 1 0,0-1 0,1 1 0,-1 0 0,0 0 0,0-1 0,0 1 0,1 1 0,-1-1 0,0 0 0,0 0 0,0 1 0,0 0 0,0-1 0,0 1 0,0 0 0,0 0 0,0 0 0,0 0 0,0 0 0,0 0 0,0 1 0,-1-1 0,1 1 0,1 1 0,37 44 0,-32-36 0,1 0 0,0-1 0,20 18 0,-25-25 0,0 0 0,0 0 0,0-1 0,1 0 0,-1 0 0,1 0 0,-1-1 0,1 1 0,-1-1 0,1 0 0,0 0 0,0-1 0,-1 1 0,1-1 0,7-1 0,-1-1 0,-1 0 0,1-1 0,-1 0 0,0-1 0,0 0 0,0 0 0,-1-1 0,1-1 0,-1 1 0,0-2 0,-1 1 0,15-16 0,-2 2 0,-2 0 0,-1-2 0,27-41 0,-38 53 0,22-41 0,-27 49 0,-1 0 0,0 0 0,0-1 0,-1 1 0,1 0 0,0 0 0,-1 0 0,1-1 0,-1 1 0,0 0 0,0-1 0,0 1 0,0 0 0,0-1 0,0 1 0,-1 0 0,1-1 0,-1 1 0,-1-4 0,2 5 0,-1 1 0,1-1 0,-1 0 0,1 1 0,-1-1 0,1 1 0,-1-1 0,0 1 0,1-1 0,-1 1 0,0 0 0,1-1 0,-1 1 0,0 0 0,0 0 0,1-1 0,-1 1 0,0 0 0,0 0 0,1 0 0,-1 0 0,0 0 0,0 0 0,-1 0 0,-23 9 0,-15 22 0,32-22 0,1-1 0,1 2 0,0-1 0,0 1 0,1-1 0,0 2 0,0-1 0,1 0 0,1 1 0,0 0 0,0 0 0,-1 14 0,3-20 0,1 0 0,0 0 0,0 0 0,0 0 0,1 0 0,-1 0 0,1 0 0,0 0 0,1 0 0,-1 0 0,1-1 0,4 9 0,-4-10 0,1 0 0,-1 0 0,1 0 0,-1 0 0,1-1 0,0 1 0,0-1 0,0 0 0,0 0 0,1 0 0,-1 0 0,1 0 0,-1-1 0,1 0 0,-1 0 0,1 0 0,0 0 0,-1 0 0,5 0 0,23 1-1365,-1-1-5461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4.930"/>
    </inkml:context>
    <inkml:brush xml:id="br0">
      <inkml:brushProperty name="width" value="0.05" units="cm"/>
      <inkml:brushProperty name="height" value="0.05" units="cm"/>
    </inkml:brush>
  </inkml:definitions>
  <inkml:trace contextRef="#ctx0" brushRef="#br0">1 93 24575,'0'-5'0,"5"-6"0,1-6 0,4 1 0,1-3 0,4 2 0,-2 10 0,2 9 0,-2 10 0,-2 7 0,-4 5 0,-3 3 0,-2 2 0,-1 0 0,-2-4-8191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6.843"/>
    </inkml:context>
    <inkml:brush xml:id="br0">
      <inkml:brushProperty name="width" value="0.05" units="cm"/>
      <inkml:brushProperty name="height" value="0.05" units="cm"/>
    </inkml:brush>
  </inkml:definitions>
  <inkml:trace contextRef="#ctx0" brushRef="#br0">0 1 24575,'6'2'0,"-1"0"0,-1 1 0,1-1 0,0 1 0,-1 0 0,1 1 0,-1-1 0,0 1 0,0 0 0,0 0 0,5 8 0,-7-9 0,0 0 0,0 0 0,0 0 0,0 0 0,-1 0 0,1 0 0,-1 1 0,0-1 0,0 1 0,0-1 0,-1 0 0,1 1 0,-1 0 0,0-1 0,0 1 0,0-1 0,0 1 0,0-1 0,-1 1 0,-2 6 0,3-10 0,0 0 0,0 0 0,0 1 0,1-1 0,-1 0 0,0 0 0,0 0 0,0 0 0,0 1 0,-1-1 0,1 0 0,0 0 0,0 0 0,0 0 0,0 1 0,0-1 0,0 0 0,0 0 0,0 0 0,0 0 0,0 1 0,0-1 0,0 0 0,-1 0 0,1 0 0,0 0 0,0 0 0,0 0 0,0 1 0,0-1 0,-1 0 0,1 0 0,0 0 0,0 0 0,0 0 0,0 0 0,-1 0 0,1 0 0,0 0 0,0 0 0,0 0 0,0 0 0,-1 0 0,1 0 0,0 0 0,0 0 0,0 0 0,0 0 0,-1 0 0,1 0 0,0 0 0,0 0 0,0 0 0,0 0 0,-1 0 0,1 0 0,0 0 0,0-1 0,0 1 0,0 0 0,0 0 0,-1 0 0,1 0 0,0-1 0,-1-12 0,2 11 0,0 0 0,0 0 0,1-1 0,-1 1 0,0 0 0,1 0 0,-1 0 0,1 0 0,0 0 0,-1 0 0,1 1 0,0-1 0,0 1 0,0-1 0,1 1 0,-1 0 0,0 0 0,0 0 0,1 0 0,-1 0 0,0 0 0,6-1 0,-7 2 0,1 0 0,0 0 0,0 0 0,0 0 0,0 1 0,0-1 0,-1 0 0,1 1 0,0-1 0,0 1 0,0-1 0,-1 1 0,1 0 0,0 0 0,-1 0 0,1 0 0,-1 0 0,1 0 0,-1 1 0,0-1 0,1 0 0,-1 1 0,0-1 0,0 1 0,0-1 0,0 1 0,0-1 0,0 1 0,0 0 0,-1 0 0,2 3 0,0 4-85,-1 0 0,0 0-1,0 1 1,-1-1 0,0 0-1,-1 1 1,0-1 0,0 0-1,-1 0 1,0 0 0,0 0-1,-1 0 1,-1 0 0,0 0-1,-5 9 1,-8 18-6741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5.282"/>
    </inkml:context>
    <inkml:brush xml:id="br0">
      <inkml:brushProperty name="width" value="0.05" units="cm"/>
      <inkml:brushProperty name="height" value="0.05" units="cm"/>
    </inkml:brush>
  </inkml:definitions>
  <inkml:trace contextRef="#ctx0" brushRef="#br0">1 58 24575,'0'-5'0,"0"-6"0,4-1 0,3-3 0,-2 6 0,5 3 0,0 9 0,-2 12 0,-2 9 0,-2 9 0,-2 4 0,-1 5 0,-1-1 0,0-6-8191</inkml:trace>
  <inkml:trace contextRef="#ctx0" brushRef="#br0" timeOffset="1">411 3 24575,'0'5'0,"0"6"0,0 10 0,0 11 0,5 10 0,1 11 0,0 11 0,-6 8 0,-8 6 0,-6 8 0,-11-1 0,-15-1 0,-1-15-8191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12.977"/>
    </inkml:context>
    <inkml:brush xml:id="br0">
      <inkml:brushProperty name="width" value="0.05" units="cm"/>
      <inkml:brushProperty name="height" value="0.05" units="cm"/>
    </inkml:brush>
  </inkml:definitions>
  <inkml:trace contextRef="#ctx0" brushRef="#br0">0 1 24575,'5'0'0,"5"0"0,7 0 0,9 0 0,5 4 0,7 2 0,10 0 0,7-1 0,3-2 0,1-1 0,-5-1 0,-7 0 0,-7-1 0,-10 5 0,-10 1-8191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13.363"/>
    </inkml:context>
    <inkml:brush xml:id="br0">
      <inkml:brushProperty name="width" value="0.05" units="cm"/>
      <inkml:brushProperty name="height" value="0.05" units="cm"/>
    </inkml:brush>
  </inkml:definitions>
  <inkml:trace contextRef="#ctx0" brushRef="#br0">28 1 24575,'0'4'0,"-4"7"0,-3 6 0,-3-1 0,4-2 0,7-4 0,9-3 0,7-3 0,10-3 0,9-5 0,9-3 0,5-4 0,9 0 0,2 1 0,2 2 0,-2 4 0,-6 1 0,-13 2-8191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25.864"/>
    </inkml:context>
    <inkml:brush xml:id="br0">
      <inkml:brushProperty name="width" value="0.05" units="cm"/>
      <inkml:brushProperty name="height" value="0.05" units="cm"/>
    </inkml:brush>
  </inkml:definitions>
  <inkml:trace contextRef="#ctx0" brushRef="#br0">180 574 24575,'-7'-4'0,"1"0"0,-1 0 0,0 1 0,0 0 0,-1 0 0,1 1 0,-1 0 0,-12-2 0,-3-2 0,17 4 0,-3 0 0,0-1 0,1 0 0,-1 0 0,1 0 0,-11-8 0,18 11 0,0-1 0,1 1 0,-1-1 0,0 0 0,0 1 0,1-1 0,-1 0 0,0 0 0,1 0 0,-1 0 0,1 1 0,-1-1 0,1 0 0,-1 0 0,1 0 0,-1 0 0,1 0 0,0 0 0,0 0 0,0 0 0,-1-2 0,2 1 0,-1 0 0,1 0 0,0 1 0,0-1 0,-1 0 0,1 1 0,0-1 0,0 0 0,1 1 0,-1-1 0,0 1 0,0 0 0,1-1 0,-1 1 0,1 0 0,2-2 0,19-12 0,0 2 0,1 0 0,1 1 0,43-14 0,-24 10 0,392-130-265,10 27-225,-419 112 511,347-77-1264,-294 71-4971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26.240"/>
    </inkml:context>
    <inkml:brush xml:id="br0">
      <inkml:brushProperty name="width" value="0.05" units="cm"/>
      <inkml:brushProperty name="height" value="0.05" units="cm"/>
    </inkml:brush>
  </inkml:definitions>
  <inkml:trace contextRef="#ctx0" brushRef="#br0">408 1 24575,'-46'15'0,"-186"59"0,227-72 0,-8 1 0,1 1 0,0 0 0,0 0 0,0 2 0,-13 7 0,22-11 0,0 0 0,0 1 0,0-1 0,1 1 0,-1-1 0,1 1 0,0 0 0,-1 0 0,1 0 0,0 0 0,1 1 0,-1-1 0,1 0 0,-1 1 0,1-1 0,0 1 0,0-1 0,1 1 0,-1 0 0,1-1 0,-1 1 0,2 7 0,2 23 0,13 59 0,0-5 0,-8-14 0,-3 1 0,-4-1 0,-3 1 0,-3 0 0,-15 76 0,3-47-1365,12-66-5461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27.178"/>
    </inkml:context>
    <inkml:brush xml:id="br0">
      <inkml:brushProperty name="width" value="0.05" units="cm"/>
      <inkml:brushProperty name="height" value="0.05" units="cm"/>
    </inkml:brush>
  </inkml:definitions>
  <inkml:trace contextRef="#ctx0" brushRef="#br0">0 277 24575,'1'-7'0,"0"-1"0,0 1 0,1 0 0,-1 0 0,2 0 0,-1 0 0,4-7 0,-6 14 0,0 0 0,0 0 0,0 0 0,0 0 0,0 0 0,0 0 0,0-1 0,0 1 0,0 0 0,0 0 0,0 0 0,0 0 0,0 0 0,1 0 0,-1 0 0,0 0 0,0 0 0,0 0 0,0-1 0,0 1 0,0 0 0,0 0 0,0 0 0,0 0 0,1 0 0,-1 0 0,0 0 0,0 0 0,0 0 0,0 0 0,0 0 0,0 0 0,0 0 0,1 0 0,-1 0 0,0 0 0,0 0 0,0 0 0,0 0 0,0 0 0,0 0 0,0 0 0,1 0 0,-1 0 0,0 0 0,0 0 0,0 0 0,0 1 0,0-1 0,0 0 0,0 0 0,0 0 0,0 0 0,0 0 0,1 0 0,-1 0 0,0 0 0,0 1 0,6 10 0,4 22 0,-8-28 0,-2-3 0,10 31 0,0-1 0,28 56 0,-34-80 0,-1-1 0,2 0 0,-1 0 0,1-1 0,0 1 0,0-1 0,0 0 0,1 0 0,0-1 0,0 0 0,1 0 0,0 0 0,-1-1 0,2 0 0,-1 0 0,0-1 0,1 0 0,7 2 0,-11-4 0,0 0 0,0-1 0,-1 0 0,1 0 0,0 0 0,0 0 0,0-1 0,-1 1 0,1-1 0,0 0 0,-1 0 0,1 0 0,0-1 0,-1 1 0,4-3 0,-1 0 0,0 0 0,0-1 0,0 1 0,-1-1 0,0-1 0,0 1 0,6-9 0,-1-2 0,0 0 0,0-1 0,-2 0 0,0 0 0,6-23 0,4-36 0,-14 51 0,13-37 0,-17 62 0,0 0 0,0 0 0,0 0 0,1 0 0,-1 0 0,0 0 0,0 0 0,0 1 0,0-1 0,0 0 0,0 0 0,0 0 0,0 0 0,0 0 0,0 0 0,0 0 0,0 0 0,0 0 0,0 0 0,0 0 0,0 0 0,1 0 0,-1 0 0,0 0 0,0 0 0,0 0 0,0 0 0,0 0 0,0 0 0,0 0 0,0 0 0,0 0 0,0 0 0,0 0 0,0 0 0,1 0 0,-1 0 0,0 0 0,0 0 0,0 0 0,0 0 0,0 0 0,0 0 0,0 0 0,0 0 0,0 0 0,0-1 0,0 1 0,0 0 0,0 0 0,0 0 0,0 0 0,0 0 0,0 0 0,1 0 0,1 14 0,1 25 0,-2-29 0,-1-4 0,1-1 0,0 1 0,0 0 0,1-1 0,0 1 0,0-1 0,0 1 0,0-1 0,1 0 0,0 0 0,0 0 0,0 0 0,1 0 0,0-1 0,0 0 0,0 0 0,0 0 0,0 0 0,1 0 0,0-1 0,0 0 0,8 4 0,-7-4 0,0-1 0,1 0 0,-1 0 0,1 0 0,-1-1 0,1 0 0,0 0 0,0-1 0,-1 0 0,1 0 0,0 0 0,0-1 0,-1 0 0,1 0 0,-1-1 0,1 0 0,-1 0 0,1-1 0,8-4 0,-10 4 0,0 0 0,0 0 0,0-1 0,0 0 0,-1 0 0,1 0 0,-1 0 0,0-1 0,0 1 0,4-9 0,-1 0 0,-1 1 0,-1-1 0,5-15 0,-1 2 0,-8 24 0,-1 1 0,1 0 0,-1 0 0,1-1 0,0 1 0,0 0 0,0 0 0,0 0 0,0 0 0,0 0 0,0 0 0,0 0 0,0 1 0,0-1 0,0 0 0,0 0 0,1 1 0,-1-1 0,0 1 0,1-1 0,-1 1 0,0 0 0,1-1 0,0 1 0,39 1 0,-11 0 0,-17-3 0,0 0 0,-1-1 0,1 0 0,-1-1 0,0-1 0,0 0 0,0-1 0,16-10 0,-23 13 0,0 0 0,-1 0 0,1-1 0,0 0 0,-1 0 0,0 0 0,0-1 0,0 1 0,-1-1 0,0 0 0,1 0 0,-2 0 0,1 0 0,0-1 0,-1 1 0,0-1 0,-1 1 0,1-1 0,-1 0 0,1-9 0,-2 14 0,0-1 0,0 1 0,0 0 0,0 0 0,0 0 0,0 0 0,0-1 0,0 1 0,-1 0 0,1 0 0,0 0 0,-1 0 0,1 0 0,-1 0 0,1 0 0,-1 0 0,0 0 0,1 0 0,-1 0 0,0 0 0,0 0 0,0 0 0,0 0 0,0 1 0,1-1 0,-1 0 0,0 1 0,-1-1 0,1 1 0,-2-2 0,2 2 0,0 1 0,0-1 0,0 0 0,0 0 0,0 0 0,0 1 0,0-1 0,0 1 0,0-1 0,0 1 0,0-1 0,1 1 0,-1-1 0,0 1 0,0 0 0,1-1 0,-1 1 0,0 0 0,0 0 0,1 0 0,-1-1 0,1 1 0,-1 0 0,1 0 0,-1 0 0,1 0 0,0 0 0,-1 0 0,1 0 0,0 0 0,0 0 0,0 0 0,0 0 0,0 0 0,0 0 0,0 1 0,-1 5 0,1 0 0,0-1 0,0 1 0,1 0 0,0-1 0,0 1 0,1 0 0,-1-1 0,2 0 0,-1 1 0,0-1 0,1 0 0,0 0 0,1 0 0,-1-1 0,1 1 0,0-1 0,1 0 0,-1 0 0,1 0 0,0-1 0,8 7 0,-2-4 0,0 0 0,0-1 0,0 0 0,1-1 0,-1 0 0,1-1 0,1 0 0,-1-1 0,0 0 0,1-1 0,13 1 0,-1-2 0,0-1 0,0-1 0,33-5 0,-49 5 0,1-1 0,-1 0 0,0-1 0,1 0 0,-1-1 0,-1 1 0,1-2 0,0 1 0,-1-1 0,0-1 0,11-9 0,-17 14 0,-1 1 0,0-1 0,0 0 0,0 0 0,0 0 0,0 0 0,0 0 0,-1 0 0,1 0 0,0 0 0,0 0 0,-1-1 0,1 1 0,-1 0 0,1 0 0,-1-1 0,1 1 0,-1 0 0,0-1 0,0 1 0,1-1 0,-1 1 0,0 0 0,0-1 0,-1 1 0,1-3 0,-1 3 0,0-1 0,-1 1 0,1 0 0,0 0 0,-1-1 0,1 1 0,-1 0 0,1 0 0,-1 0 0,1 0 0,-1 1 0,0-1 0,1 0 0,-1 1 0,0-1 0,-3 0 0,-7-1 0,0 0 0,-1 1 0,1 0 0,-20 2 0,-11 11 0,45-14 8,0 0-1,0 0 1,0 0-1,0 0 1,0 0-1,-1 0 1,1 0-1,-1-1 1,0 1-1,0-1 1,0 1-1,0-1 1,0 1-1,0-1 1,0-4-1,-1 6-49,1 0-1,-1 0 1,0 0-1,0-1 1,0 1-1,0 0 1,0 0 0,0-1-1,0 1 1,0 0-1,-1 0 1,1-1-1,0 1 1,-1 0 0,1 0-1,-1 0 1,1 0-1,-1 0 1,0 0-1,1 0 1,-1 0 0,0 0-1,0 0 1,0 0-1,1 0 1,-1 0-1,0 1 1,0-1 0,0 0-1,0 1 1,-1-1-1,1 0 1,0 1-1,-2-1 1,-13-1-6784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24.843"/>
    </inkml:context>
    <inkml:brush xml:id="br0">
      <inkml:brushProperty name="width" value="0.05" units="cm"/>
      <inkml:brushProperty name="height" value="0.05" units="cm"/>
    </inkml:brush>
  </inkml:definitions>
  <inkml:trace contextRef="#ctx0" brushRef="#br0">0 22 24575,'5'-10'0,"1"-2"-8191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25.217"/>
    </inkml:context>
    <inkml:brush xml:id="br0">
      <inkml:brushProperty name="width" value="0.05" units="cm"/>
      <inkml:brushProperty name="height" value="0.05" units="cm"/>
    </inkml:brush>
  </inkml:definitions>
  <inkml:trace contextRef="#ctx0" brushRef="#br0">1 1 24575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36.141"/>
    </inkml:context>
    <inkml:brush xml:id="br0">
      <inkml:brushProperty name="width" value="0.05" units="cm"/>
      <inkml:brushProperty name="height" value="0.05" units="cm"/>
      <inkml:brushProperty name="color" value="#E71224"/>
    </inkml:brush>
  </inkml:definitions>
  <inkml:trace contextRef="#ctx0" brushRef="#br0">958 25 24575,'-15'-1'0,"-1"0"0,1-2 0,-21-4 0,25 3 0,-1 2 0,1-1 0,-1 2 0,1 0 0,-1 0 0,0 1 0,-16 1 0,-22 9 0,0 2 0,1 2 0,1 2 0,0 3 0,1 1 0,1 2 0,1 3 0,1 1 0,2 2 0,-71 61 0,94-71 0,2 2 0,-1 0 0,2 1 0,1 0 0,1 1 0,0 1 0,2 0 0,1 1 0,0 1 0,2-1 0,1 1 0,-6 31 0,12-40 0,0 0 0,0 1 0,2-1 0,0 1 0,0-1 0,2 0 0,0 1 0,9 30 0,-7-34 0,1 0 0,0-1 0,1 0 0,1 0 0,0-1 0,0 1 0,1-2 0,1 1 0,-1-1 0,2 0 0,20 16 0,-5-7 0,2-2 0,0-1 0,1-1 0,0-1 0,1-2 0,0-1 0,1-1 0,62 12 0,-48-15 0,0-2 0,0-2 0,1-2 0,-1-1 0,80-13 0,-85 6 0,-1-2 0,-1-1 0,0-2 0,0-2 0,-1-1 0,-1-2 0,-1-2 0,0-1 0,-1-1 0,56-49 0,-69 52 0,-2-1 0,0-1 0,-1-1 0,-1 0 0,-1-1 0,-1-1 0,15-31 0,-21 35 0,-1-1 0,0 0 0,-2 0 0,0-1 0,-1 0 0,-1 1 0,-1-1 0,-1 0 0,-3-42 0,0 44 0,-1 1 0,-1-1 0,-1 1 0,-1 0 0,0 0 0,-1 1 0,-1 0 0,0 0 0,-2 1 0,0 0 0,0 0 0,-15-14 0,15 18 0,-1 0 0,0 1 0,-1 1 0,-1 0 0,0 1 0,0 0 0,0 1 0,-1 0 0,-1 1 0,1 0 0,-1 2 0,0 0 0,0 0 0,-25-3 0,0 4-136,-1 3-1,1 1 1,0 1-1,0 3 1,1 1-1,-1 2 1,1 2-1,0 1 0,-71 30 1,73-24-6690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38.719"/>
    </inkml:context>
    <inkml:brush xml:id="br0">
      <inkml:brushProperty name="width" value="0.05" units="cm"/>
      <inkml:brushProperty name="height" value="0.05" units="cm"/>
      <inkml:brushProperty name="color" value="#E71224"/>
    </inkml:brush>
  </inkml:definitions>
  <inkml:trace contextRef="#ctx0" brushRef="#br0">1387 274 24575,'0'-4'0,"1"1"0,0-1 0,0 0 0,0 1 0,1 0 0,2-7 0,7-17 0,-10 22 0,0 1 0,-1 0 0,1-1 0,-1 1 0,0-1 0,0 1 0,-1-1 0,1 1 0,-1-1 0,0 1 0,0 0 0,-1 0 0,1-1 0,-1 1 0,0 0 0,0 0 0,0 0 0,0 1 0,-1-1 0,0 0 0,-4-4 0,2 4 0,-1 0 0,1 0 0,-1 0 0,0 1 0,0-1 0,0 2 0,0-1 0,-1 1 0,1 0 0,-1 0 0,1 0 0,-1 1 0,-12 0 0,-201-4 0,-7 0 0,-316-12 0,523 18 0,1 0 0,-1 1 0,1 1 0,-1 1 0,1 0 0,0 2 0,-30 13 0,46-17 0,0 0 0,0 1 0,0-1 0,1 1 0,-1 0 0,1-1 0,0 1 0,-1 1 0,2-1 0,-1 0 0,0 0 0,0 1 0,1-1 0,0 1 0,0-1 0,0 1 0,0-1 0,1 1 0,-1 5 0,-1 11 0,2 0 0,2 30 0,0-17 0,0 51 0,-4 0 0,-4-1 0,-4 0 0,-37 151 0,45-227 0,0 1 0,0-1 0,1 0 0,0 1 0,0-1 0,0 1 0,1-1 0,2 14 0,-1-18 0,0 0 0,0 0 0,0 0 0,0 0 0,1 0 0,-1 0 0,1 0 0,0-1 0,0 1 0,0 0 0,0-1 0,0 0 0,1 0 0,-1 1 0,1-1 0,-1-1 0,1 1 0,0 0 0,0-1 0,0 1 0,0-1 0,6 2 0,29 8 0,0-2 0,78 8 0,-42-7 0,1108 212 0,36-31-401,10-97 212,-811-75 189,1086 69 0,-1229-63 78,692 46 434,-684-63-512,121 6 0,-237-9 0,1-6 0,-1-8 0,221-40 0,-335 42 0,37-8 0,-81 13 0,-1 0 0,1-1 0,-1 1 0,0-1 0,0-1 0,0 1 0,0-1 0,11-9 0,-16 11 0,0 0 0,1-1 0,-1 1 0,0 0 0,-1-1 0,1 1 0,0-1 0,-1 0 0,1 1 0,-1-1 0,0 0 0,0 0 0,0 0 0,0 0 0,-1 0 0,1 0 0,-1 0 0,0 0 0,0 0 0,0 0 0,0 0 0,-1-4 0,-1-5 0,-2 1 0,1 0 0,-1 0 0,-9-17 0,-4-12 0,7 8 0,2 0 0,1 0 0,2-1 0,1 0 0,1 0 0,3-48 0,30-200 0,-24 237 0,25-131 0,-13 82 0,9-132 0,-27 219 0,0 0 0,0 0 0,0 0 0,-1 0 0,0 0 0,0 0 0,0 0 0,-1 0 0,0 0 0,0 0 0,0 1 0,-1-1 0,0 1 0,-4-7 0,3 9 0,1-1 0,-1 0 0,0 1 0,1 0 0,-2 0 0,1 0 0,0 1 0,0-1 0,-1 1 0,0 0 0,1 0 0,-1 0 0,0 1 0,0 0 0,0 0 0,0 0 0,-8 0 0,-226-2 0,39 2 0,-2762-104-4516,1581 61 4077,427 4-1413,323-8 4669,592 45-7018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8.546"/>
    </inkml:context>
    <inkml:brush xml:id="br0">
      <inkml:brushProperty name="width" value="0.05" units="cm"/>
      <inkml:brushProperty name="height" value="0.05" units="cm"/>
    </inkml:brush>
  </inkml:definitions>
  <inkml:trace contextRef="#ctx0" brushRef="#br0">111 386 24575,'14'-14'0,"-8"7"0,1-1 0,1 1 0,0 0 0,0 1 0,15-11 0,-21 16 0,0 0 0,0 1 0,0-1 0,0 0 0,0 1 0,0-1 0,0 1 0,0 0 0,0-1 0,0 1 0,0 0 0,1 0 0,-1 0 0,0 1 0,0-1 0,0 1 0,0-1 0,0 1 0,0-1 0,0 1 0,0 0 0,-1 0 0,1 0 0,0 0 0,0 0 0,-1 0 0,1 1 0,0-1 0,-1 1 0,0-1 0,1 1 0,-1-1 0,0 1 0,0 0 0,2 2 0,4 8 0,0 0 0,0 1 0,-2 0 0,1 0 0,6 26 0,10 76 0,-19-98 0,23 161-85,-7 0 0,-9 1-1,-14 221 1,-7-263 34,-6-1 0,-5-1 0,-7 0 0,-83 236 0,94-321 51,-3-2 0,-1 0 0,-55 85 0,57-113-17,19-20 18,1 0 1,-1 1 0,1-1-1,-1 0 1,1 0 0,-1 0-1,1 1 1,-1-1 0,1 0-1,-1 0 1,1 0-1,-1 0 1,1 0 0,-1 0-1,1 0 1,-1 0 0,1 0-1,-1 0 1,1 0 0,-1 0-1,1 0 1,-1-1-1,1 1 1,-1 0 0,1 0-1,-1-1 1,-1-1 23,1 0-1,0 0 1,0 0 0,1 0 0,-1 0-1,0 0 1,0-1 0,1 1 0,0 0-1,-1 0 1,1 0 0,0-1-1,0 1 1,0 0 0,0 0 0,1-1-1,-1 1 1,1-2 0,5-24-18,1 1-1,1 1 1,1-1-1,1 1 1,2 1 0,0 0-1,2 1 1,0 0 0,2 1-1,1 1 1,0 0-1,2 1 1,0 1 0,42-32-1,-44 41-6,0 1 0,0 0 0,1 1 0,1 2 0,-1-1 0,1 2 0,1 1 0,-1 0 0,1 1 0,26-1 0,14 2 0,0 2 0,70 9 0,623 100-974,-514-67 808,1790 360-1493,-1916-374 1640,363 73-313,-378-85 247,0-5 0,188-3 0,-250-9 227,0-2 1,-1-1-1,0-2 1,0-1 0,0-2-1,60-26 1,-71 24-1,0-1 0,-1-1 0,-1 0 1,0-2-1,-2-1 0,1 0 0,-2-2 0,0 0 1,29-40-1,-20 16 22,-3-1 1,-1 0 0,-2-2-1,-2-1 1,23-84-1,39-254-166,-18-29 2,12-68 0,-38 180 0,-35 240 0,-4-1 0,-14-113 0,8 130 0,-6-33 0,-5-157 0,18 233 0,0-1 0,0 1 0,0-1 0,0 1 0,-1-1 0,1 1 0,-1 0 0,0-1 0,-2-4 0,2 7 0,1 0 0,-1 1 0,0-1 0,0 0 0,0 0 0,0 1 0,0-1 0,0 1 0,0-1 0,0 1 0,0-1 0,0 1 0,0 0 0,0-1 0,0 1 0,0 0 0,0 0 0,0 0 0,0 0 0,0 0 0,-1 0 0,1 0 0,0 0 0,0 0 0,0 0 0,0 1 0,0-1 0,0 0 0,0 1 0,0-1 0,0 1 0,0-1 0,-1 2 0,-41 15 0,-1-2 0,-1-2 0,-80 13 0,-340 10-443,-5-34-216,269-2 561,-1184-15-893,-308 0 285,1679 17 1071,1 0 1,-1 0-1,1 1 1,0 1 0,0 0-1,0 1 1,-13 7-1,-23 7-392,27-11-428,1 0 0,-30 17 0,25-9-6371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39.582"/>
    </inkml:context>
    <inkml:brush xml:id="br0">
      <inkml:brushProperty name="width" value="0.05" units="cm"/>
      <inkml:brushProperty name="height" value="0.05" units="cm"/>
      <inkml:brushProperty name="color" value="#E71224"/>
    </inkml:brush>
  </inkml:definitions>
  <inkml:trace contextRef="#ctx0" brushRef="#br0">162 1 24575,'-11'637'0,"-4"435"-379,13-458 215,-6-393 164,-63 388 0,21-284-822,46-300-6004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0.235"/>
    </inkml:context>
    <inkml:brush xml:id="br0">
      <inkml:brushProperty name="width" value="0.05" units="cm"/>
      <inkml:brushProperty name="height" value="0.05" units="cm"/>
      <inkml:brushProperty name="color" value="#E71224"/>
    </inkml:brush>
  </inkml:definitions>
  <inkml:trace contextRef="#ctx0" brushRef="#br0">220 19 24575,'0'-5'0,"0"-9"0,0 19 0,0 55 0,-50 337 0,30-266 0,11-70 0,-108 791 0,100-656-682,11 218-1,6-380-6143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0.607"/>
    </inkml:context>
    <inkml:brush xml:id="br0">
      <inkml:brushProperty name="width" value="0.05" units="cm"/>
      <inkml:brushProperty name="height" value="0.05" units="cm"/>
      <inkml:brushProperty name="color" value="#E71224"/>
    </inkml:brush>
  </inkml:definitions>
  <inkml:trace contextRef="#ctx0" brushRef="#br0">1 1 24575,'1'2'0,"1"1"0,-1-1 0,1 0 0,0 1 0,0-1 0,0 0 0,0 0 0,0 0 0,1 0 0,-1 0 0,1-1 0,-1 1 0,1-1 0,-1 1 0,6 1 0,7 5 0,65 52 0,-37-26 0,3-1 0,0-3 0,2-1 0,56 24 0,-97-51 0,1 1 0,-1-1 0,1 0 0,-1 0 0,1-1 0,0 0 0,0-1 0,-1 0 0,1 0 0,10-1 0,-13 0 0,0 0 0,0-1 0,-1 1 0,1-1 0,0 0 0,-1 0 0,0 0 0,1-1 0,-1 1 0,0-1 0,0 0 0,-1 0 0,1-1 0,0 1 0,-1-1 0,0 0 0,3-4 0,5-10 0,-2-1 0,14-36 0,-16 37 0,1 0 0,0 1 0,12-19 0,-20 35-49,1 0 1,-1 0-1,1 0 0,-1 0 0,1 1 1,-1-1-1,1 0 0,-1 1 0,1-1 1,0 0-1,-1 1 0,1-1 0,0 0 1,0 1-1,-1-1 0,1 1 0,0 0 1,0-1-1,0 1 0,0-1 0,0 1 1,0 0-1,-1 0 0,1 0 0,0 0 0,0-1 1,1 1-1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0.935"/>
    </inkml:context>
    <inkml:brush xml:id="br0">
      <inkml:brushProperty name="width" value="0.05" units="cm"/>
      <inkml:brushProperty name="height" value="0.05" units="cm"/>
      <inkml:brushProperty name="color" value="#E71224"/>
    </inkml:brush>
  </inkml:definitions>
  <inkml:trace contextRef="#ctx0" brushRef="#br0">381 56 24575,'0'-2'0,"-1"0"0,1 0 0,-1 0 0,0 0 0,0-1 0,1 1 0,-1 0 0,0 1 0,-1-1 0,1 0 0,0 0 0,-1 0 0,1 1 0,-1-1 0,1 1 0,-1-1 0,0 1 0,1-1 0,-1 1 0,0 0 0,0 0 0,0 0 0,0 0 0,0 0 0,0 1 0,-4-2 0,-5-1 0,0 0 0,-1 1 0,-19-2 0,17 4 0,1 0 0,-1 1 0,0 1 0,1 0 0,-1 1 0,1 0 0,0 1 0,0 0 0,0 1 0,1 1 0,-1 0 0,1 1 0,1 0 0,-19 15 0,24-17 0,0 0 0,1 0 0,0 1 0,0 0 0,0 0 0,1 0 0,0 0 0,0 1 0,1-1 0,-1 1 0,1 0 0,-2 10 0,4-11 0,0 0 0,0 0 0,1 0 0,0 0 0,0 0 0,0 0 0,1 0 0,0 0 0,0 0 0,1 0 0,-1 0 0,1 0 0,0 0 0,1-1 0,0 1 0,6 9 0,-2-6-76,0 0 1,1 0-1,0-1 0,0 0 0,1-1 0,0 0 0,0 0 0,0-1 1,1 0-1,0 0 0,1-1 0,-1-1 0,1 0 0,-1 0 1,1-1-1,1 0 0,16 1 0,18 2-6750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1.311"/>
    </inkml:context>
    <inkml:brush xml:id="br0">
      <inkml:brushProperty name="width" value="0.05" units="cm"/>
      <inkml:brushProperty name="height" value="0.05" units="cm"/>
      <inkml:brushProperty name="color" value="#E71224"/>
    </inkml:brush>
  </inkml:definitions>
  <inkml:trace contextRef="#ctx0" brushRef="#br0">166 63 24575,'0'-3'0,"0"1"0,0-1 0,0 0 0,0 1 0,-1-1 0,1 0 0,-1 1 0,0-1 0,0 1 0,0-1 0,0 1 0,0-1 0,0 1 0,0 0 0,-1-1 0,1 1 0,-1 0 0,-2-2 0,2 2 0,0 1 0,0 0 0,0 0 0,0 0 0,-1 0 0,1 0 0,0 0 0,0 0 0,0 1 0,-1-1 0,1 1 0,0 0 0,-1 0 0,1 0 0,0 0 0,-1 0 0,-2 1 0,0-1 0,0 2 0,-1-1 0,1 1 0,0 0 0,0 0 0,0 0 0,0 1 0,1-1 0,-1 1 0,1 0 0,-1 1 0,1-1 0,0 1 0,0 0 0,1 0 0,-1 0 0,-3 5 0,5-5 0,-1 0 0,1 0 0,0 0 0,0 0 0,0 0 0,1 0 0,0 1 0,-1-1 0,1 0 0,1 1 0,-1-1 0,1 1 0,-1-1 0,2 1 0,-1 0 0,0-1 0,1 1 0,0-1 0,0 0 0,0 1 0,0-1 0,1 0 0,-1 1 0,1-1 0,0 0 0,1 0 0,-1-1 0,1 1 0,0 0 0,-1-1 0,2 0 0,-1 1 0,7 4 0,-1-1 0,0-1 0,0 0 0,1-1 0,0 0 0,0-1 0,1 1 0,-1-2 0,1 0 0,0 0 0,0-1 0,0 0 0,20 0 0,-22-2 0,0-1 0,0 0 0,-1 0 0,1-1 0,0 0 0,0 0 0,-1-1 0,0 0 0,1-1 0,-1 0 0,0 0 0,-1-1 0,11-7 0,-15 10 0,0-1 0,0 0 0,0 0 0,-1 0 0,1 0 0,-1 0 0,0 0 0,0-1 0,0 1 0,0-1 0,0 1 0,-1-1 0,1 0 0,-1 0 0,0 0 0,0 0 0,-1 0 0,1 0 0,-1 0 0,0 0 0,0 0 0,0 0 0,-1 0 0,1 1 0,-1-1 0,0 0 0,0 0 0,0 0 0,-1 0 0,1 1 0,-4-7 0,1 4 7,0 0 0,-1 0 0,0 0 0,0 0 0,0 1 1,-1 0-1,1 0 0,-1 0 0,0 1 0,-1 0 0,1 0 0,-1 0 0,0 1 0,1 0 0,-1 1 0,-13-4 0,7 3-156,1 0 1,0 1-1,-1 1 1,1 0-1,-1 1 1,1 0-1,-1 0 1,1 2-1,-17 3 1,7 2-6678</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1.698"/>
    </inkml:context>
    <inkml:brush xml:id="br0">
      <inkml:brushProperty name="width" value="0.05" units="cm"/>
      <inkml:brushProperty name="height" value="0.05" units="cm"/>
      <inkml:brushProperty name="color" value="#E71224"/>
    </inkml:brush>
  </inkml:definitions>
  <inkml:trace contextRef="#ctx0" brushRef="#br0">32 153 24575,'0'4'0,"-1"-1"0,0 0 0,0 1 0,0-1 0,0 0 0,0 0 0,-3 4 0,-7 22 0,5 32 0,2 1 0,5 84 0,2-47 0,-3-85 0,0 28 0,0-37 0,0-23 0,4-49 0,4 0 0,28-119 0,-25 135 0,-4 14 0,19-71 0,-24 99 0,1 0 0,1 0 0,0 1 0,0-1 0,1 1 0,0 0 0,0 0 0,12-14 0,-15 21 0,-1-1 0,0 1 0,1 0 0,-1-1 0,1 1 0,-1 0 0,1 0 0,0 0 0,0 0 0,-1 0 0,1 0 0,0 1 0,0-1 0,0 1 0,0-1 0,0 1 0,0-1 0,0 1 0,0 0 0,0 0 0,0 0 0,3 1 0,-2 0 0,-1 0 0,0 0 0,1 0 0,-1 1 0,0-1 0,0 1 0,0 0 0,0-1 0,0 1 0,0 0 0,0 0 0,-1 0 0,1 0 0,2 5 0,0 1 0,0 1 0,0-1 0,0 1 0,-1 0 0,-1 0 0,0 0 0,0 0 0,1 15 0,-3-15-59,-1-1 0,0 1-1,0 0 1,-1-1-1,-1 1 1,1-1 0,-1 1-1,0-1 1,-1 0 0,0 0-1,0-1 1,-1 1 0,0-1-1,0 0 1,-1 0-1,0-1 1,0 1 0,0-1-1,-1-1 1,0 1 0,0-1-1,-10 5 1,-7 3-6767</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2.198"/>
    </inkml:context>
    <inkml:brush xml:id="br0">
      <inkml:brushProperty name="width" value="0.05" units="cm"/>
      <inkml:brushProperty name="height" value="0.05" units="cm"/>
      <inkml:brushProperty name="color" value="#E71224"/>
    </inkml:brush>
  </inkml:definitions>
  <inkml:trace contextRef="#ctx0" brushRef="#br0">66 0 24575,'-3'1'0,"0"-1"0,1 1 0,-1 0 0,0 0 0,0 0 0,1 1 0,-1-1 0,0 0 0,1 1 0,-1 0 0,1 0 0,0-1 0,0 1 0,0 1 0,0-1 0,0 0 0,0 0 0,0 1 0,1-1 0,-1 1 0,1 0 0,0-1 0,-2 5 0,1-2 0,0-1 0,0 1 0,1 0 0,0 1 0,-1-1 0,2 0 0,-1 0 0,1 0 0,-1 1 0,2-1 0,-1 0 0,0 0 0,1 1 0,3 8 0,-1-5 0,1 0 0,1-1 0,0 1 0,0-1 0,0 0 0,1-1 0,0 1 0,1-1 0,0-1 0,0 1 0,0-1 0,1 0 0,0-1 0,0 1 0,0-2 0,10 5 0,-11-6 0,-1 0 0,1-1 0,0 1 0,-1-2 0,1 1 0,0-1 0,0 0 0,0 0 0,0-1 0,1 0 0,-1 0 0,0-1 0,0 0 0,0 0 0,0-1 0,-1 0 0,1 0 0,0 0 0,-1-1 0,1 0 0,-1 0 0,8-6 0,-7 4 0,0-1 0,-1 0 0,1 0 0,-1 0 0,0-1 0,-1 0 0,0 0 0,0-1 0,-1 1 0,1-1 0,-2 0 0,1 0 0,-1 0 0,0-1 0,-1 1 0,0-1 0,0 0 0,-1 1 0,0-1 0,-1 0 0,0 0 0,0 0 0,-1 1 0,-2-12 0,3 18 0,0 1 0,0-1 0,-1 0 0,1 1 0,-1-1 0,1 0 0,-1 1 0,0-1 0,1 1 0,-1-1 0,0 1 0,0 0 0,0-1 0,0 1 0,0 0 0,0-1 0,-1 1 0,-2-2 0,3 3 0,0 0 0,0 0 0,0 0 0,1 0 0,-1 1 0,0-1 0,0 0 0,0 0 0,0 1 0,0-1 0,0 0 0,0 1 0,0-1 0,1 1 0,-1-1 0,0 1 0,0 0 0,1-1 0,-1 1 0,0 0 0,1-1 0,-1 1 0,0 0 0,1 0 0,-1-1 0,1 1 0,0 0 0,-1 0 0,1 0 0,-1 0 0,1 0 0,0 0 0,0 1 0,-8 20 0,1 0 0,1 0 0,1 1 0,1 0 0,1-1 0,1 1 0,2 40 0,23 162 0,-22-217 0,16 98 0,10 78 0,-27-180 0,1 0 0,-1 0 0,1-1 0,-1 1 0,0 0 0,0 0 0,0 0 0,0 0 0,-1 0 0,0 0 0,0 0 0,0-1 0,0 1 0,-3 6 0,3-10 0,1 1 0,0-1 0,-1 0 0,1 0 0,-1 0 0,1 1 0,0-1 0,-1 0 0,1 0 0,0 0 0,-1 0 0,1 0 0,-1 0 0,1 0 0,-1 0 0,1 0 0,0 0 0,-1 0 0,1 0 0,-1 0 0,1-1 0,0 1 0,-1 0 0,1 0 0,0 0 0,-1 0 0,1-1 0,0 1 0,-1 0 0,1 0 0,0-1 0,-1 1 0,1 0 0,0-1 0,0 1 0,-1 0 0,1-1 0,0 1 0,0 0 0,-1-1 0,-10-18 0,10 18 0,-10-24 0,1 0 0,1 0 0,1-1 0,2 0 0,-6-42 0,5 6 0,1-80 0,6 122 30,1-1 0,1 1 0,8-39 0,-8 52-123,0 1 0,0-1 1,1 1-1,-1-1 0,1 1 0,1 0 0,-1 0 0,1 0 1,0 1-1,0-1 0,1 1 0,0 0 0,0 0 1,0 1-1,6-5 0,13-3-6733</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3.383"/>
    </inkml:context>
    <inkml:brush xml:id="br0">
      <inkml:brushProperty name="width" value="0.05" units="cm"/>
      <inkml:brushProperty name="height" value="0.05" units="cm"/>
      <inkml:brushProperty name="color" value="#E71224"/>
    </inkml:brush>
  </inkml:definitions>
  <inkml:trace contextRef="#ctx0" brushRef="#br0">1724 57 24575,'0'0'0,"0"-1"0,-1 0 0,1 0 0,0 0 0,-1 0 0,1 0 0,-1 0 0,1 1 0,-1-1 0,1 0 0,-1 0 0,0 1 0,1-1 0,-1 0 0,0 1 0,1-1 0,-1 1 0,0-1 0,0 1 0,0-1 0,0 1 0,0-1 0,1 1 0,-1 0 0,0-1 0,0 1 0,0 0 0,0 0 0,0 0 0,0 0 0,0 0 0,0 0 0,0 0 0,-1 0 0,-41 4 0,36-3 0,-28 4 0,0 3 0,1 1 0,-65 26 0,-95 56 0,189-88 0,-129 66-74,2 7 0,-205 157-1,271-180-1,2 3-1,3 3 0,2 3 0,3 2 0,3 3 0,-61 98 0,88-120 77,3 1 0,1 1 0,2 2 0,3-1 0,2 2 0,1 0 0,3 1 0,3 0 0,-4 81 0,11-99 0,1-1 0,3 1 0,0-1 0,2 0 0,1 0 0,2-1 0,1 1 0,1-2 0,2 1 0,1-2 0,1 1 0,2-2 0,0 0 0,2-1 0,2-1 0,29 33 0,-17-29 4,2-1 0,1-1-1,1-2 1,1-1 0,2-2-1,0-2 1,1-2 0,83 28-1,-33-20-371,0-5 0,1-3 0,121 8 0,-41-16-172,0-7 0,224-25 1,-163-7-55,266-69 0,-313 50 456,-4-7-1,242-108 1,-333 120 28,-2-3 0,-2-5 0,-2-3 0,-3-4 0,-2-3 0,95-94 0,-139 117 131,-1-2 0,-2 0 0,-1-3 0,-3 0 0,-1-2 0,-2-1 0,34-89-1,-49 107 13,-1 0 0,-2-1 0,-1 0-1,-1 0 1,-1 0 0,-2-1-1,0 1 1,-2-1 0,-2 0 0,0 1-1,-2-1 1,-1 1 0,-1 0-1,-2 1 1,-15-39 0,9 37-5,0 0 1,-3 1 0,0 1-1,-2 0 1,0 2 0,-28-28 0,14 20 81,-2 2 0,-1 2 1,-69-44-1,19 25 51,-3 3 0,-1 5-1,-135-42 1,58 32-142,-1 7 1,-239-30-1,261 58-199,0 6 0,-1 6 0,-168 19-1,168 2-3131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3.847"/>
    </inkml:context>
    <inkml:brush xml:id="br0">
      <inkml:brushProperty name="width" value="0.05" units="cm"/>
      <inkml:brushProperty name="height" value="0.05" units="cm"/>
      <inkml:brushProperty name="color" value="#E71224"/>
    </inkml:brush>
  </inkml:definitions>
  <inkml:trace contextRef="#ctx0" brushRef="#br0">1 172 24575,'1'8'0,"1"0"0,0 0 0,0 0 0,1-1 0,0 1 0,1-1 0,-1 1 0,6 6 0,-1 1 0,27 53 0,9 21 0,5-1 0,86 120 0,-128-199 0,0-1 0,1 1 0,0-1 0,0-1 0,16 12 0,-22-17 0,0-1 0,0 0 0,0 0 0,0 0 0,1 0 0,-1 0 0,0 0 0,1 0 0,-1-1 0,1 1 0,-1-1 0,1 0 0,-1 0 0,1 0 0,-1 0 0,1 0 0,-1 0 0,1-1 0,-1 1 0,0-1 0,1 0 0,-1 1 0,1-1 0,-1 0 0,0-1 0,0 1 0,0 0 0,0-1 0,0 1 0,0-1 0,3-2 0,2-4 0,0 0 0,-1 0 0,0-1 0,-1 1 0,0-1 0,0-1 0,6-16 0,18-74 0,-27 93 0,22-110-24,12-173 0,-20 145-1293,-14 121-5509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4.297"/>
    </inkml:context>
    <inkml:brush xml:id="br0">
      <inkml:brushProperty name="width" value="0.05" units="cm"/>
      <inkml:brushProperty name="height" value="0.05" units="cm"/>
      <inkml:brushProperty name="color" value="#E71224"/>
    </inkml:brush>
  </inkml:definitions>
  <inkml:trace contextRef="#ctx0" brushRef="#br0">221 275 24575,'3'-1'0,"0"1"0,0-1 0,0 1 0,0-1 0,0 0 0,-1-1 0,1 1 0,0 0 0,-1-1 0,1 1 0,-1-1 0,1 0 0,-1 0 0,0 0 0,1 0 0,-1 0 0,-1 0 0,1-1 0,0 1 0,0-1 0,1-3 0,2-2 0,-1 0 0,0-1 0,-1 1 0,0-1 0,3-15 0,-4 15 0,-1 1 0,0-1 0,0 1 0,-1-1 0,0 1 0,-1-1 0,0 1 0,0-1 0,-1 1 0,0 0 0,-3-10 0,3 14 0,0 0 0,0 1 0,0-1 0,0 1 0,-1-1 0,1 1 0,-1 0 0,0 0 0,0 0 0,0 1 0,0-1 0,-1 1 0,1 0 0,-1-1 0,1 1 0,-1 1 0,0-1 0,0 1 0,1-1 0,-1 1 0,0 0 0,-1 0 0,1 1 0,0-1 0,-4 1 0,0 0 0,0 0 0,0 0 0,0 1 0,0 0 0,0 1 0,1 0 0,-1 0 0,0 0 0,1 1 0,0 0 0,-1 1 0,1-1 0,1 2 0,-1-1 0,0 1 0,1-1 0,0 2 0,0-1 0,1 1 0,-1 0 0,1 0 0,1 0 0,-1 1 0,1 0 0,0 0 0,0 0 0,-2 8 0,1-4 0,1 2 0,0-1 0,1 0 0,0 1 0,1-1 0,0 1 0,1 0 0,0-1 0,1 1 0,1 0 0,0 0 0,0-1 0,2 1 0,-1 0 0,2-1 0,5 16 0,-7-24 0,1 1 0,-1-1 0,1 1 0,0-1 0,0 0 0,0 0 0,1 0 0,-1-1 0,1 1 0,0-1 0,0 0 0,0 0 0,1 0 0,-1 0 0,1-1 0,-1 0 0,1 0 0,0 0 0,0-1 0,0 1 0,0-1 0,0 0 0,0-1 0,0 1 0,0-1 0,1 0 0,4-1 0,0 1 0,-1-2 0,1 1 0,-1-1 0,0-1 0,0 1 0,0-2 0,0 1 0,0-1 0,0 0 0,-1-1 0,0 0 0,0-1 0,12-10 0,-8 3 0,1-1 0,-2-1 0,11-17 0,21-27 0,-41 57 0,-1 0 0,1 0 0,0 1 0,-1-1 0,1 1 0,0-1 0,0 1 0,0 0 0,0 0 0,0 0 0,0 0 0,0 0 0,1 0 0,-1 0 0,0 1 0,0-1 0,1 1 0,-1 0 0,0 0 0,5 0 0,-5 0 0,0 1 0,0-1 0,0 1 0,0 0 0,0 0 0,0 0 0,-1 0 0,1 0 0,0 1 0,-1-1 0,1 0 0,0 1 0,-1-1 0,0 1 0,1-1 0,-1 1 0,0 0 0,0 0 0,0-1 0,0 1 0,0 0 0,-1 0 0,2 4 0,8 27-682,6 45-1,-12-53-6143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8.940"/>
    </inkml:context>
    <inkml:brush xml:id="br0">
      <inkml:brushProperty name="width" value="0.05" units="cm"/>
      <inkml:brushProperty name="height" value="0.05" units="cm"/>
    </inkml:brush>
  </inkml:definitions>
  <inkml:trace contextRef="#ctx0" brushRef="#br0">776 1 24575,'-25'1'0,"0"1"0,-32 8 0,29-5 0,-39 3 0,-31-5 0,-92 7 0,165-8-102,-102 17 337,113-15-449,0 0 0,0 0 0,1 1 0,-1 1 0,1 0 0,-22 15 0,19-9-6612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4.641"/>
    </inkml:context>
    <inkml:brush xml:id="br0">
      <inkml:brushProperty name="width" value="0.05" units="cm"/>
      <inkml:brushProperty name="height" value="0.05" units="cm"/>
      <inkml:brushProperty name="color" value="#E71224"/>
    </inkml:brush>
  </inkml:definitions>
  <inkml:trace contextRef="#ctx0" brushRef="#br0">13 311 24575,'-6'-40'0,"0"-3"0,5 41 0,1 0 0,0 0 0,0 0 0,0-1 0,0 1 0,1 0 0,-1 0 0,1 0 0,-1 0 0,1 0 0,0 0 0,0 0 0,0 0 0,1-2 0,-1 3 0,0 0 0,0 0 0,0 1 0,1-1 0,-1 0 0,0 1 0,0-1 0,1 1 0,-1-1 0,0 1 0,1 0 0,-1 0 0,0-1 0,1 1 0,-1 0 0,1 0 0,-1 0 0,0 0 0,1 1 0,-1-1 0,1 0 0,-1 1 0,0-1 0,1 1 0,-1-1 0,0 1 0,0-1 0,0 1 0,1 0 0,1 1 0,36 27 0,-27-17 0,-1 0 0,-1 1 0,0 0 0,0 1 0,-1 0 0,-1 0 0,0 1 0,-1 0 0,-1 0 0,0 1 0,-2 0 0,1 0 0,-2 0 0,3 28 0,-6-41 0,0 1 0,0 0 0,-1 0 0,1-1 0,-1 1 0,0 0 0,-1 4 0,1-8 0,1 0 0,0 0 0,0 0 0,0 1 0,0-1 0,0 0 0,0 0 0,0 0 0,0 1 0,0-1 0,0 0 0,0 0 0,0 0 0,-1 0 0,1 1 0,0-1 0,0 0 0,0 0 0,0 0 0,0 0 0,-1 0 0,1 0 0,0 1 0,0-1 0,0 0 0,-1 0 0,1 0 0,0 0 0,0 0 0,0 0 0,-1 0 0,1 0 0,0 0 0,0 0 0,0 0 0,-1 0 0,1 0 0,0 0 0,0 0 0,-1 0 0,-6-17 0,6 3 0,-1 0 0,1 1 0,1-1 0,1 0 0,0 0 0,0 1 0,1-1 0,1 1 0,7-21 0,1 4 0,0 1 0,2 0 0,18-30 0,-23 46-85,0-1 0,1 1-1,1 0 1,0 1 0,0 0-1,1 1 1,1 0 0,-1 0-1,2 1 1,0 1 0,0 0-1,0 1 1,1 1 0,1 0-1,29-10 1,-8 9-6741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8.062"/>
    </inkml:context>
    <inkml:brush xml:id="br0">
      <inkml:brushProperty name="width" value="0.05" units="cm"/>
      <inkml:brushProperty name="height" value="0.05" units="cm"/>
      <inkml:brushProperty name="color" value="#E71224"/>
    </inkml:brush>
  </inkml:definitions>
  <inkml:trace contextRef="#ctx0" brushRef="#br0">1 700 24575,'1'27'0,"1"-1"0,2 0 0,1 0 0,0 0 0,2-1 0,1 0 0,2 0 0,0-1 0,1 0 0,1-1 0,2 0 0,0-1 0,1 0 0,24 26 0,-3-10 0,1-1 0,2-2 0,1-1 0,2-3 0,1-1 0,60 31 0,239 113 0,-258-133 0,-29-13 0,1-3 0,1-2 0,111 30 0,626 83 0,-651-126 0,146-9 0,-143-3 0,172-14 0,-205 7 0,622-65 0,-160-15 0,-142 20 0,-217 28 0,-190 34 0,0-1 0,0-2 0,-1 0 0,0-2 0,46-29 0,-9 2 0,2 3 0,90-37 0,6-4 0,-6-11 0,41-21 0,111-72 0,-63 32 0,25-26 0,-154 95 0,52-20 0,-104 66 0,-2-3 0,56-45 0,-97 66 0,-3 1 0,2 1 0,-1 0 0,2 1 0,0 1 0,0 1 0,1 0 0,28-9 0,-7 8 0,0-2 0,56-27 0,-84 33-1365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8.404"/>
    </inkml:context>
    <inkml:brush xml:id="br0">
      <inkml:brushProperty name="width" value="0.05" units="cm"/>
      <inkml:brushProperty name="height" value="0.05" units="cm"/>
      <inkml:brushProperty name="color" value="#E71224"/>
    </inkml:brush>
  </inkml:definitions>
  <inkml:trace contextRef="#ctx0" brushRef="#br0">20 1 24575,'-16'1'0,"13"3"0,20 7 0,38 8 0,25-1 0,22 6 0,-92-21 0,1 1 0,-1 1 0,0-1 0,-1 2 0,1-1 0,-1 1 0,12 10 0,-18-13 0,0 0 0,0 0 0,-1 0 0,1 0 0,-1 1 0,1-1 0,-1 1 0,0-1 0,0 1 0,-1 0 0,1-1 0,-1 1 0,0 0 0,0 0 0,0 6 0,0-4 0,-1 1 0,0 0 0,-1 0 0,0 0 0,0-1 0,0 1 0,-1 0 0,-3 9 0,-4 4 0,-1 0 0,0 0 0,-2-1 0,-21 27 0,-79 89-1365,78-97-5461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50.169"/>
    </inkml:context>
    <inkml:brush xml:id="br0">
      <inkml:brushProperty name="width" value="0.05" units="cm"/>
      <inkml:brushProperty name="height" value="0.05" units="cm"/>
      <inkml:brushProperty name="color" value="#E71224"/>
    </inkml:brush>
  </inkml:definitions>
  <inkml:trace contextRef="#ctx0" brushRef="#br0">576 95 24575,'1'0'0,"0"0"0,-1 0 0,1 0 0,0 0 0,-1 0 0,1 0 0,0 0 0,-1-1 0,1 1 0,0 0 0,-1 0 0,1 0 0,0-1 0,-1 1 0,1 0 0,-1-1 0,1 1 0,0-1 0,-1 1 0,1 0 0,-1-1 0,1 1 0,-1-1 0,0 1 0,1-1 0,-1 0 0,1 1 0,-1-1 0,1 0 0,-1-1 0,0 1 0,0-1 0,0 0 0,0 1 0,0-1 0,0 0 0,0 1 0,0-1 0,-1 1 0,1-1 0,-1 1 0,0-3 0,-1-1 0,0 1 0,0-1 0,-1 0 0,0 1 0,1-1 0,-8-7 0,8 10 0,0 0 0,0 0 0,0 1 0,0-1 0,0 1 0,0-1 0,0 1 0,0 0 0,-1-1 0,1 1 0,-1 0 0,1 1 0,-1-1 0,1 0 0,-1 1 0,1-1 0,-1 1 0,1 0 0,-1 0 0,0 0 0,1 0 0,-1 0 0,1 1 0,-1-1 0,0 1 0,1 0 0,0-1 0,-1 1 0,1 0 0,-1 1 0,1-1 0,0 0 0,0 1 0,0-1 0,0 1 0,0 0 0,0-1 0,0 1 0,0 0 0,1 0 0,-3 4 0,-3 4 0,0 0 0,1 1 0,1 0 0,0 0 0,0 0 0,1 0 0,-5 24 0,6-15 0,1 1 0,0 0 0,2-1 0,0 1 0,1 0 0,1-1 0,1 1 0,1-1 0,1 0 0,14 39 0,8 1 0,2 0 0,40 60 0,-26-47 0,-7-9 0,-3 0 0,32 87 0,-56-126 0,-1 1 0,-2 1 0,0-1 0,-2 1 0,-1 0 0,-1 0 0,-1 0 0,-1 0 0,-6 38 0,-2-26 0,-1-1 0,-2 0 0,-2 0 0,-1-2 0,-2 1 0,-1-2 0,-2 0 0,-2-1 0,-1-2 0,-37 45 0,7-20 0,-2-2 0,-3-3 0,-1-3 0,-91 60 0,-40 9 0,188-117 0,0-1 0,-1 1 0,1 0 0,0-1 0,0 1 0,0 0 0,0 0 0,0 0 0,0 0 0,1 0 0,-1 0 0,0 0 0,0 0 0,-1 2 0,3-2 0,-1-1 0,0 0 0,0 1 0,0-1 0,0 0 0,0 1 0,1-1 0,-1 0 0,0 1 0,0-1 0,0 0 0,1 1 0,-1-1 0,0 0 0,1 0 0,-1 1 0,0-1 0,0 0 0,1 0 0,-1 0 0,0 1 0,1-1 0,-1 0 0,1 0 0,-1 0 0,0 0 0,1 0 0,-1 0 0,0 0 0,1 0 0,0 0 0,45 1 0,-36-1 0,18-1 0,0 2 0,1 1 0,-1 1 0,44 11 0,-59-10 0,0 0 0,0 1 0,-1 0 0,1 1 0,-1 1 0,-1 0 0,1 0 0,-1 1 0,-1 1 0,1 0 0,16 18 0,-16-12 0,-1 0 0,0 1 0,-1 0 0,-1 0 0,-1 1 0,0 0 0,-1 1 0,0-1 0,-2 1 0,0 0 0,2 24 0,-1 25 0,-6 114 0,1-166 0,-9 127 0,-7-2 0,-42 179 0,-103 266 0,153-557 0,1 1 0,1-1 0,1 1 0,2 0 0,0 0 0,2 1 0,4 32 0,-2-50 0,0 0 0,2 0 0,-1 0 0,1 0 0,1-1 0,0 1 0,1-1 0,0 0 0,1 0 0,0-1 0,0 0 0,1 0 0,1 0 0,-1-1 0,2 0 0,-1 0 0,1-1 0,1 0 0,16 11 0,-11-11-91,0-1 0,0 0 0,1-1 0,0-1 0,0-1 0,0 0 0,0-1 0,1 0 0,0-2 0,-1 0 0,1 0 0,0-2 0,-1 0 0,28-6 0,-17 1-6735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51.025"/>
    </inkml:context>
    <inkml:brush xml:id="br0">
      <inkml:brushProperty name="width" value="0.05" units="cm"/>
      <inkml:brushProperty name="height" value="0.05" units="cm"/>
      <inkml:brushProperty name="color" value="#E71224"/>
    </inkml:brush>
  </inkml:definitions>
  <inkml:trace contextRef="#ctx0" brushRef="#br0">268 348 24575,'0'2'0,"0"0"0,0 0 0,0-1 0,1 1 0,-1 0 0,0 0 0,1 0 0,-1 0 0,1 0 0,0 0 0,-1-1 0,1 1 0,0 0 0,0-1 0,0 1 0,0 0 0,0-1 0,1 1 0,-1-1 0,0 0 0,1 1 0,-1-1 0,1 0 0,0 0 0,-1 0 0,1 0 0,0 0 0,-1 0 0,1-1 0,0 1 0,0 0 0,0-1 0,0 0 0,0 1 0,0-1 0,3 0 0,-1 0 0,1 0 0,-1 0 0,1-1 0,-1 1 0,1-1 0,-1 0 0,0-1 0,1 1 0,-1-1 0,0 0 0,0 0 0,0 0 0,0 0 0,0-1 0,3-3 0,-2 1 0,1-1 0,-1-1 0,-1 1 0,1-1 0,-1 1 0,0-1 0,-1-1 0,1 1 0,-1 0 0,-1-1 0,0 0 0,0 1 0,0-1 0,-1 0 0,0 0 0,-1 0 0,1 0 0,-2 0 0,1 0 0,-3-14 0,1 10 0,-1 1 0,0 0 0,0 0 0,-1 0 0,-1 0 0,1 0 0,-2 1 0,1 0 0,-2 0 0,1 1 0,-1-1 0,-1 1 0,-14-13 0,16 17 0,0 0 0,0 0 0,-1 1 0,0 0 0,1 0 0,-2 1 0,1 0 0,0 0 0,0 1 0,-1 0 0,0 0 0,1 0 0,-1 1 0,0 1 0,1-1 0,-1 1 0,0 0 0,0 1 0,0 0 0,1 0 0,-1 1 0,1 0 0,-1 0 0,1 1 0,0 0 0,-12 6 0,9-3 0,0 0 0,0 1 0,1 0 0,0 1 0,0 0 0,1 1 0,0-1 0,1 1 0,0 1 0,0 0 0,1 0 0,0 0 0,1 0 0,0 1 0,1 0 0,0 0 0,-3 15 0,2 0 0,2 0 0,2 1 0,0-1 0,1 1 0,2 0 0,1-1 0,1 0 0,13 47 0,5 0 0,59 126 0,22 10 0,21 48 0,-99-199 0,-3 2 0,21 90 0,-39-132 0,0 0 0,-2 1 0,0-1 0,-1 1 0,-1-1 0,-3 36 0,2-49 0,0 1 0,-1-1 0,1 0 0,-1 1 0,0-1 0,0 0 0,-1 0 0,1 0 0,-1 0 0,0-1 0,-1 1 0,1-1 0,-1 1 0,0-1 0,0-1 0,0 1 0,0 0 0,-1-1 0,0 0 0,1 0 0,-1 0 0,0-1 0,0 0 0,-1 0 0,1 0 0,-10 2 0,4-3-105,0 0 0,0-1 0,0 0 0,0 0 0,-1-1 0,1-1 0,1 0 0,-1-1 0,0 0 0,0 0 0,1-1 0,-18-9 0,-21-12-6721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51.762"/>
    </inkml:context>
    <inkml:brush xml:id="br0">
      <inkml:brushProperty name="width" value="0.05" units="cm"/>
      <inkml:brushProperty name="height" value="0.05" units="cm"/>
      <inkml:brushProperty name="color" value="#E71224"/>
    </inkml:brush>
  </inkml:definitions>
  <inkml:trace contextRef="#ctx0" brushRef="#br0">1 673 24575,'0'-10'0,"0"-1"0,1 0 0,1 1 0,-1-1 0,2 1 0,0-1 0,0 1 0,1 0 0,0 0 0,0 1 0,1-1 0,1 1 0,-1 0 0,2 0 0,-1 1 0,1-1 0,0 2 0,1-1 0,0 1 0,0 0 0,1 1 0,-1-1 0,2 2 0,8-6 0,12-2 0,0 0 0,1 2 0,0 1 0,1 1 0,0 2 0,53-5 0,210-17 0,-292 29 0,9-1 0,0 1 0,-1-2 0,1 0 0,-1 0 0,1-1 0,-1 0 0,20-10 0,-30 13 0,0-1 0,0 1 0,-1 0 0,1-1 0,0 1 0,-1 0 0,1-1 0,0 1 0,-1-1 0,1 1 0,-1-1 0,1 0 0,-1 1 0,1-1 0,-1 1 0,1-1 0,-1 0 0,1 0 0,-1 1 0,0-1 0,0 0 0,1 0 0,-1 1 0,0-1 0,0 0 0,0 0 0,0 1 0,0-1 0,0 0 0,0 0 0,0 0 0,0 1 0,0-1 0,0 0 0,0 0 0,-1 0 0,1 1 0,0-1 0,-1 0 0,1 1 0,0-1 0,-1 0 0,1 1 0,-1-1 0,1 0 0,-1 1 0,1-1 0,-1 1 0,0-1 0,1 1 0,-1-1 0,0 1 0,1-1 0,-1 1 0,0 0 0,0-1 0,-5-2 0,1 0 0,-1 1 0,1 0 0,-1 0 0,0 0 0,-6-1 0,7 2 0,-1 1 0,1-1 0,-1 1 0,1 0 0,-1 0 0,1 1 0,0 0 0,-1-1 0,1 2 0,0-1 0,-1 1 0,1 0 0,0 0 0,0 0 0,1 1 0,-1-1 0,0 1 0,1 0 0,-1 1 0,1-1 0,-5 7 0,5-5 0,0-1 0,1 2 0,0-1 0,0 0 0,0 1 0,0-1 0,1 1 0,0 0 0,0 0 0,1 0 0,0 0 0,0 0 0,0 0 0,1 0 0,0 0 0,0 0 0,0 0 0,1 0 0,1 7 0,0-6 0,0 1 0,0-1 0,1 0 0,0 0 0,0 0 0,1 0 0,0-1 0,0 1 0,1-1 0,-1 0 0,1 0 0,1-1 0,-1 1 0,1-1 0,0-1 0,0 1 0,0-1 0,1 0 0,0 0 0,-1-1 0,1 1 0,0-2 0,1 1 0,-1-1 0,0 0 0,1-1 0,-1 1 0,1-1 0,0-1 0,-1 0 0,1 0 0,-1 0 0,1-1 0,0 0 0,-1-1 0,1 1 0,-1-2 0,0 1 0,0-1 0,0 0 0,0 0 0,0-1 0,9-6 0,-13 8 0,0 0 0,0 0 0,0 0 0,0 0 0,-1-1 0,1 1 0,-1-1 0,0 1 0,0-1 0,0 0 0,0 0 0,0 0 0,-1 0 0,1 0 0,-1 0 0,0 0 0,0-1 0,0 1 0,0 0 0,0-1 0,-1 1 0,0 0 0,0-1 0,0 1 0,0-1 0,0 1 0,0-1 0,-1 1 0,0 0 0,0-1 0,0 1 0,0 0 0,0 0 0,-1-1 0,1 1 0,-1 0 0,-4-5 0,-3-4 0,-1-1 0,-1 1 0,0 1 0,-1 0 0,0 0 0,-23-15 0,18 16 0,12 7 0,1 1 0,-1-1 0,1 0 0,-1 0 0,1 0 0,0 0 0,0-1 0,0 1 0,1-1 0,-1 0 0,1-1 0,-4-5 0,7 9 0,0 0 0,0 0 0,1 1 0,-1-1 0,0 0 0,0 0 0,1 1 0,-1-1 0,0 0 0,1 0 0,-1 1 0,0-1 0,1 0 0,-1 1 0,1-1 0,0 1 0,-1-1 0,1 0 0,-1 1 0,1-1 0,0 1 0,-1 0 0,1-1 0,0 1 0,-1 0 0,1-1 0,0 1 0,0 0 0,0 0 0,-1-1 0,1 1 0,0 0 0,0 0 0,0 0 0,0 0 0,35-3 0,-33 3 0,28-1 0,1 1 0,52 8 0,-73-6 0,-1 0 0,1 0 0,-1 1 0,0 1 0,0 0 0,0 0 0,0 1 0,-1 0 0,1 0 0,-1 1 0,13 11 0,-20-14 0,0-1 0,1 1 0,-1 0 0,0 0 0,0 0 0,0 0 0,-1 0 0,1 1 0,-1-1 0,0 0 0,1 1 0,-2-1 0,1 1 0,0-1 0,-1 1 0,1 0 0,-1-1 0,0 1 0,0-1 0,-1 1 0,1-1 0,-2 6 0,1-6 0,0-1 0,0 0 0,0 1 0,0-1 0,0 0 0,0 0 0,-1 0 0,1 0 0,-1 0 0,0 0 0,1 0 0,-1 0 0,0-1 0,0 1 0,0-1 0,0 1 0,-1-1 0,1 0 0,0 0 0,0 0 0,-1 0 0,1 0 0,-1 0 0,1-1 0,-1 1 0,1-1 0,-1 0 0,1 0 0,-1 0 0,1 0 0,-1 0 0,-2-1 0,3 1 0,0 0 0,0 0 0,-1 0 0,1-1 0,0 1 0,0-1 0,0 1 0,0-1 0,0 0 0,1 0 0,-1 0 0,0 0 0,0 0 0,1 0 0,-1-1 0,0 1 0,1 0 0,-1-1 0,1 0 0,0 1 0,-1-1 0,1 0 0,0 1 0,0-1 0,0 0 0,0 0 0,0 0 0,1 0 0,-1 0 0,1 0 0,-1 0 0,1 0 0,0 0 0,-1 0 0,1 0 0,0 0 0,1 0 0,-1 0 0,0-1 0,0 1 0,1-2 0,2-8 0,1 0 0,-1 0 0,2 0 0,0 1 0,9-17 0,1 2 0,2 0 0,0 2 0,2 0 0,1 1 0,0 0 0,2 2 0,1 1 0,0 1 0,47-30 0,-66 47 0,1-1 0,-1 1 0,1 0 0,0 0 0,0 0 0,0 1 0,0 0 0,0 0 0,0 0 0,1 0 0,-1 1 0,0 0 0,0 0 0,10 2 0,-12-2 0,-1 1 0,1 0 0,0 0 0,-1 0 0,1 0 0,-1 0 0,1 1 0,-1-1 0,0 1 0,0 0 0,0-1 0,0 1 0,0 0 0,0 0 0,0 0 0,0 1 0,-1-1 0,1 0 0,-1 1 0,0-1 0,0 1 0,0-1 0,0 1 0,0-1 0,0 1 0,-1 0 0,1-1 0,-1 1 0,1 4 0,-1-2-136,0-1-1,0 1 1,-1-1-1,1 1 1,-1 0-1,0-1 1,0 1-1,0-1 0,-3 7 1,-7 8-6690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52.341"/>
    </inkml:context>
    <inkml:brush xml:id="br0">
      <inkml:brushProperty name="width" value="0.05" units="cm"/>
      <inkml:brushProperty name="height" value="0.05" units="cm"/>
      <inkml:brushProperty name="color" value="#E71224"/>
    </inkml:brush>
  </inkml:definitions>
  <inkml:trace contextRef="#ctx0" brushRef="#br0">1 212 24575,'2'0'0,"-1"0"0,1-1 0,0 1 0,0-1 0,-1 1 0,1-1 0,0 0 0,-1 0 0,1 0 0,-1 0 0,1 0 0,-1 0 0,1 0 0,-1 0 0,0-1 0,2-1 0,-2 2 0,0 0 0,-1 0 0,1-1 0,1 1 0,-1 0 0,0 0 0,0 0 0,0 0 0,0 1 0,1-1 0,-1 0 0,0 0 0,1 1 0,-1-1 0,1 1 0,-1-1 0,1 1 0,-1 0 0,1-1 0,-1 1 0,1 0 0,-1 0 0,1 0 0,-1 0 0,1 0 0,-1 1 0,1-1 0,-1 0 0,3 2 0,-1-1 0,-1 1 0,1 0 0,-1 0 0,1 0 0,-1 0 0,0 0 0,0 0 0,0 1 0,0-1 0,0 1 0,0-1 0,-1 1 0,1 0 0,-1 0 0,0 0 0,2 5 0,11 57 0,-10-40 0,-1-16 0,4 35 0,-6-41 0,-1-1 0,0 1 0,0-1 0,0 1 0,0-1 0,0 1 0,-1-1 0,1 0 0,-1 1 0,1-1 0,-1 1 0,0-1 0,0 0 0,-1 3 0,-3-5 0,1-10 0,-1-9 0,3 2 0,1-1 0,0 0 0,2 1 0,3-27 0,-3 34 0,1 1 0,0-1 0,1 1 0,0 0 0,0-1 0,1 2 0,0-1 0,1 0 0,10-14 0,-14 22 0,0-1 0,0 0 0,1 1 0,-1-1 0,1 1 0,-1-1 0,1 1 0,-1 0 0,1 0 0,0-1 0,-1 1 0,1 0 0,0 0 0,0 1 0,0-1 0,0 0 0,0 1 0,0-1 0,2 1 0,-2 0 0,-1 0 0,1 0 0,0 1 0,-1-1 0,1 1 0,-1 0 0,0-1 0,1 1 0,-1 0 0,1 0 0,-1 0 0,0 0 0,0 0 0,1 0 0,-1 0 0,0 0 0,0 0 0,1 3 0,3 4 0,0 1 0,-1-1 0,-1 1 0,1-1 0,-1 1 0,3 15 0,-6-21 0,0 0 0,1-1 0,0 1 0,0-1 0,0 1 0,0-1 0,0 1 0,0-1 0,0 1 0,1-1 0,2 3 0,-4-4 0,0-1 0,1 0 0,-1 0 0,0 0 0,1 0 0,-1 0 0,0 1 0,0-1 0,1 0 0,-1 0 0,0 0 0,1 0 0,-1 0 0,0 0 0,1 0 0,-1 0 0,0 0 0,1 0 0,-1 0 0,0 0 0,1 0 0,-1 0 0,0-1 0,0 1 0,1 0 0,-1 0 0,0 0 0,1 0 0,-1 0 0,0-1 0,0 1 0,1 0 0,10-20 0,-4-1 0,-1 0 0,3-24 0,-7 31 0,0 0 0,2 0 0,-1 0 0,2 1 0,0-1 0,0 1 0,13-22 0,-17 34 0,0-1 0,0 1 0,0-1 0,0 0 0,0 1 0,0 0 0,0-1 0,0 1 0,1 0 0,-1-1 0,0 1 0,1 0 0,-1 0 0,1 0 0,-1 0 0,1 1 0,0-1 0,-1 0 0,1 1 0,0-1 0,0 1 0,-1-1 0,1 1 0,0 0 0,0 0 0,0 0 0,0 0 0,-1 0 0,1 0 0,0 0 0,0 1 0,0-1 0,-1 0 0,1 1 0,0 0 0,-1-1 0,1 1 0,0 0 0,-1 0 0,1 0 0,-1 0 0,1 0 0,-1 0 0,0 1 0,1-1 0,-1 0 0,1 3 0,5 5 0,0-1 0,-1 2 0,0-1 0,0 1 0,-1 0 0,5 15 0,2 10-455,-2 1 0,9 62 0,-11-43-6371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53.471"/>
    </inkml:context>
    <inkml:brush xml:id="br0">
      <inkml:brushProperty name="width" value="0.05" units="cm"/>
      <inkml:brushProperty name="height" value="0.05" units="cm"/>
      <inkml:brushProperty name="color" value="#E71224"/>
    </inkml:brush>
  </inkml:definitions>
  <inkml:trace contextRef="#ctx0" brushRef="#br0">297 323 24575,'10'-11'0,"-1"0"0,0 0 0,0-1 0,-1 0 0,-1-1 0,7-15 0,-11 21 0,0 1 0,0-1 0,-1 0 0,0 0 0,0 0 0,-1 0 0,0 0 0,0 0 0,-1 0 0,0-1 0,0 1 0,-1 0 0,1 0 0,-4-10 0,3 14 0,0-1 0,-1 1 0,0 0 0,1 0 0,-1 0 0,0 0 0,-1 0 0,1 0 0,0 1 0,-1-1 0,1 1 0,-1-1 0,0 1 0,0 0 0,0 0 0,0 0 0,0 1 0,0-1 0,-1 1 0,1 0 0,-1 0 0,1 0 0,0 0 0,-1 0 0,0 1 0,1 0 0,-1-1 0,1 1 0,-1 1 0,1-1 0,-1 0 0,-3 2 0,-4-1 0,1 2 0,0-1 0,-1 1 0,1 1 0,0 0 0,1 0 0,-1 1 0,1 0 0,-16 12 0,17-11 0,1 1 0,0-1 0,0 2 0,1-1 0,0 1 0,0 0 0,0 0 0,1 0 0,1 1 0,-7 16 0,9-19 0,0-1 0,1 1 0,0 0 0,0-1 0,0 1 0,1 0 0,0-1 0,0 1 0,0 0 0,1 0 0,0-1 0,0 1 0,0 0 0,1-1 0,0 1 0,0-1 0,0 0 0,1 0 0,5 9 0,-2-6 0,0-1 0,1 1 0,0-1 0,1-1 0,0 1 0,0-1 0,0-1 0,18 10 0,25 18 0,-51-33 0,0 1 0,0-1 0,0 1 0,0-1 0,-1 0 0,1 1 0,0-1 0,0 0 0,0 1 0,-1-1 0,1 0 0,0 1 0,0-1 0,-1 0 0,1 0 0,0 1 0,-1-1 0,1 0 0,0 0 0,-1 0 0,1 1 0,0-1 0,-1 0 0,1 0 0,-1 0 0,1 0 0,0 0 0,-1 0 0,1 0 0,-1 0 0,1 1 0,0-2 0,-1 1 0,1 0 0,0 0 0,-1 0 0,0 0 0,-27 5 0,22-4 0,-7 2 0,1 0 0,0 0 0,0 1 0,0 0 0,0 1 0,1 1 0,0 0 0,0 0 0,-14 12 0,19-14 0,1 1 0,0 0 0,0 0 0,0 1 0,1-1 0,0 1 0,0 0 0,0 0 0,1 0 0,0 1 0,0-1 0,0 1 0,1 0 0,0 0 0,1 0 0,-1 0 0,1 0 0,0 10 0,1-12 0,0 0 0,0 0 0,1 0 0,-1 0 0,1 0 0,0 0 0,1 0 0,-1 0 0,1 0 0,0 0 0,0 0 0,0-1 0,1 1 0,0-1 0,0 0 0,0 0 0,4 4 0,-2-3 0,1-1 0,-1 1 0,1-1 0,0-1 0,0 0 0,1 1 0,-1-2 0,1 1 0,-1-1 0,1 0 0,9 2 0,2-2 0,0 0 0,0-1 0,1-1 0,-1-1 0,0 0 0,0-1 0,1-1 0,31-10 0,-32 6 0,1 0 0,-2-1 0,1-1 0,-1-1 0,0 0 0,-1-1 0,0-1 0,-1 0 0,-1-1 0,1-1 0,23-30 0,-30 33 0,0-1 0,-1 1 0,-1-1 0,0 0 0,0-1 0,-1 1 0,-1-1 0,0 0 0,-1-1 0,0 1 0,-1 0 0,0-1 0,-1 0 0,-1 1 0,0-1 0,-1 1 0,0-1 0,-4-14 0,-6-7 0,-1 0 0,-2 0 0,-2 1 0,-27-45 0,1 1 0,40 73 0,-11-17 0,14 23 0,-1-1 0,0 0 0,0 0 0,0 1 0,0-1 0,0 0 0,0 0 0,0 0 0,0 1 0,0-1 0,-1 0 0,1 0 0,0 1 0,0-1 0,0 0 0,0 0 0,0 0 0,0 1 0,0-1 0,0 0 0,-1 0 0,1 0 0,0 0 0,0 1 0,0-1 0,0 0 0,-1 0 0,1 0 0,0 0 0,0 0 0,0 0 0,-1 1 0,1-1 0,0 0 0,0 0 0,0 0 0,-1 0 0,1 0 0,0 0 0,0 0 0,-1 0 0,1 0 0,0 0 0,0 0 0,-1 0 0,1 0 0,0 0 0,0 0 0,0 0 0,-1 0 0,1-1 0,0 1 0,0 0 0,0 0 0,-1 0 0,1 0 0,0 0 0,0 0 0,0-1 0,0 1 0,-1 0 0,1 17 0,0-1 0,1 1 0,1 0 0,7 28 0,-2-4 0,-4-21 0,12 80 0,45 162 0,-58-256 0,0 0 0,0 0 0,0-1 0,1 1 0,0-1 0,0 0 0,1 0 0,-1 0 0,1 0 0,6 6 0,-8-9 0,1-1 0,-1 1 0,0-1 0,0 0 0,1 0 0,-1 0 0,1 0 0,-1 0 0,1 0 0,-1-1 0,1 1 0,-1-1 0,1 0 0,0 1 0,-1-1 0,1-1 0,0 1 0,-1 0 0,1-1 0,-1 1 0,1-1 0,-1 0 0,1 1 0,-1-1 0,1-1 0,2 0 0,30-18 0,0-2 0,-2-1 0,53-47 0,-61 47 0,-1 0 0,29-37 0,-41 45 0,-2 0 0,0 0 0,0-1 0,-2-1 0,14-34 0,-21 48 0,0 0 0,0-1 0,0 1 0,-1-1 0,0 1 0,1-1 0,-1 1 0,0-1 0,-1 1 0,1-1 0,-1 1 0,1-1 0,-1 1 0,0 0 0,0-1 0,-3-4 0,3 7 0,0-1 0,0 0 0,-1 1 0,1-1 0,0 1 0,-1 0 0,1 0 0,-1-1 0,0 1 0,1 0 0,-1 0 0,0 0 0,0 0 0,1 1 0,-1-1 0,0 1 0,0-1 0,0 1 0,0-1 0,0 1 0,0 0 0,0 0 0,0 0 0,0 0 0,0 0 0,0 0 0,0 1 0,0-1 0,1 1 0,-1-1 0,-2 2 0,-2 0 0,0 1 0,0 0 0,0 0 0,1 0 0,0 1 0,-1-1 0,1 1 0,1 1 0,-1-1 0,1 1 0,-1 0 0,1 0 0,1 0 0,-1 0 0,1 0 0,0 1 0,0 0 0,0 0 0,1 0 0,0 0 0,0 0 0,0 0 0,1 0 0,-1 10 0,1-9 0,1 0 0,-1-1 0,1 1 0,0 0 0,1 0 0,0 0 0,0 0 0,0-1 0,1 1 0,0 0 0,0-1 0,1 1 0,0-1 0,0 0 0,0 0 0,1 0 0,0 0 0,0-1 0,0 0 0,1 0 0,0 0 0,10 8 0,-9-9 0,1 0 0,-1-1 0,1 0 0,0 0 0,0-1 0,0 1 0,0-2 0,1 1 0,-1-1 0,0 0 0,1-1 0,-1 1 0,1-1 0,-1-1 0,14-2 0,-10 1 0,0-1 0,0 0 0,-1-1 0,1 0 0,-1-1 0,0 0 0,0 0 0,-1-1 0,17-12 0,-17 10-136,1-1-1,-1 0 1,-1 0-1,1-1 1,-2 1-1,1-2 1,-1 1-1,-1-1 0,9-20 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55.093"/>
    </inkml:context>
    <inkml:brush xml:id="br0">
      <inkml:brushProperty name="width" value="0.05" units="cm"/>
      <inkml:brushProperty name="height" value="0.05" units="cm"/>
      <inkml:brushProperty name="color" value="#E71224"/>
    </inkml:brush>
  </inkml:definitions>
  <inkml:trace contextRef="#ctx0" brushRef="#br0">299 37 24575,'0'-1'0,"-1"0"0,1 0 0,0 0 0,-1 0 0,1 0 0,0 0 0,-1 0 0,1 0 0,-1 0 0,0 0 0,1 1 0,-1-1 0,0 0 0,1 0 0,-1 1 0,0-1 0,0 0 0,0 1 0,1-1 0,-1 1 0,0-1 0,0 1 0,0 0 0,0-1 0,0 1 0,0 0 0,-1-1 0,-31-5 0,31 6 0,-8 0 0,1-1 0,-1 2 0,0 0 0,0 0 0,1 0 0,-1 1 0,1 1 0,-1 0 0,1 0 0,0 1 0,0 0 0,1 0 0,-1 1 0,1 0 0,0 1 0,0-1 0,0 2 0,1-1 0,0 1 0,0 0 0,1 1 0,0-1 0,0 1 0,-4 9 0,6-10 0,0 0 0,0 1 0,0-1 0,1 1 0,1 0 0,-1 0 0,1 0 0,0 0 0,1 0 0,0 0 0,0 0 0,1 0 0,0 1 0,0-1 0,1 0 0,0 0 0,1 1 0,0-1 0,0 0 0,0-1 0,1 1 0,1 0 0,-1-1 0,1 1 0,0-1 0,1 0 0,-1-1 0,11 12 0,-4-9 0,-1 0 0,1-1 0,1 0 0,0-1 0,0 0 0,0-1 0,1 0 0,0-1 0,0-1 0,0 0 0,1 0 0,-1-2 0,1 1 0,0-2 0,-1 0 0,1 0 0,0-2 0,0 1 0,20-5 0,-23 3 0,0 0 0,-1-1 0,1 0 0,-1-1 0,1 0 0,-1-1 0,-1 0 0,1-1 0,-1 0 0,1 0 0,7-8 0,-11 8 0,0 0 0,0-1 0,-1 1 0,0-1 0,0 0 0,-1 0 0,0-1 0,0 0 0,-1 1 0,0-1 0,0 0 0,-1-1 0,0 1 0,0 0 0,1-13 0,-3 11 0,0 1 0,-1 0 0,0-1 0,0 1 0,-1 0 0,0 0 0,0 0 0,-1 0 0,0 1 0,-1-1 0,0 1 0,0 0 0,-1 0 0,0 0 0,-1 0 0,1 1 0,-1 0 0,-1 0 0,1 1 0,-1-1 0,0 2 0,-1-1 0,-14-8 0,10 7 0,0 0 0,-1 1 0,1 1 0,-1 0 0,-1 0 0,1 1 0,-1 1 0,1 1 0,-1 0 0,0 0 0,0 1 0,0 1 0,1 0 0,-1 1 0,-19 4 0,29-4-114,-1 1 1,0-1-1,1 1 0,-1 0 0,1 0 1,0 0-1,0 0 0,0 1 0,0 0 1,0 0-1,-4 4 0,-7 12-6712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55.624"/>
    </inkml:context>
    <inkml:brush xml:id="br0">
      <inkml:brushProperty name="width" value="0.05" units="cm"/>
      <inkml:brushProperty name="height" value="0.05" units="cm"/>
      <inkml:brushProperty name="color" value="#E71224"/>
    </inkml:brush>
  </inkml:definitions>
  <inkml:trace contextRef="#ctx0" brushRef="#br0">1 33 24575,'3'65'0,"20"110"0,0-7 0,5 36 0,-28-203 0,0-1 0,0 0 0,0 1 0,0-1 0,0 0 0,0 1 0,0-1 0,0 0 0,0 0 0,0 1 0,0-1 0,0 0 0,0 1 0,0-1 0,0 0 0,1 1 0,-1-1 0,0 0 0,0 0 0,0 1 0,0-1 0,1 0 0,-1 0 0,0 1 0,0-1 0,1 0 0,-1 0 0,0 1 0,0-1 0,1 0 0,-1 0 0,0 0 0,0 0 0,1 0 0,-1 1 0,0-1 0,1 0 0,-1 0 0,7-12 0,3-25 0,-7 9 0,-1-1 0,-1 0 0,-1 1 0,-2-1 0,-6-34 0,-38-141 0,35 161 0,-2 4 0,10 31 0,0 1 0,0-1 0,1 1 0,0-1 0,1 0 0,-1 0 0,1 0 0,1 0 0,0-8 0,0 15 0,0-1 0,1 1 0,0-1 0,-1 1 0,1-1 0,0 1 0,0 0 0,-1 0 0,1-1 0,0 1 0,0 0 0,0 0 0,1 0 0,-1 0 0,0 0 0,0 0 0,1 0 0,-1 0 0,0 1 0,1-1 0,-1 0 0,1 1 0,-1-1 0,1 1 0,-1 0 0,1-1 0,-1 1 0,1 0 0,-1 0 0,1 0 0,-1 0 0,3 0 0,4 1 0,0 0 0,0 0 0,0 0 0,15 6 0,-14-4 0,-1 1 0,1 0 0,0 1 0,-1-1 0,0 2 0,0-1 0,-1 1 0,0 1 0,1-1 0,-2 1 0,1 0 0,-1 1 0,-1-1 0,1 1 0,4 9 0,-8-12 0,0-1 0,0 0 0,0 0 0,-1 1 0,1-1 0,-1 1 0,0-1 0,-1 1 0,1-1 0,-1 1 0,0 0 0,0-1 0,0 1 0,-1 0 0,1-1 0,-1 1 0,0-1 0,-1 1 0,1-1 0,-1 0 0,0 1 0,0-1 0,0 0 0,0 0 0,-1 0 0,1-1 0,-1 1 0,0 0 0,-1-1 0,1 0 0,0 0 0,-8 5 0,2-2-227,0 0-1,-1 0 1,0-1-1,0 0 1,-20 7-1,5-6-6598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9.287"/>
    </inkml:context>
    <inkml:brush xml:id="br0">
      <inkml:brushProperty name="width" value="0.05" units="cm"/>
      <inkml:brushProperty name="height" value="0.05" units="cm"/>
    </inkml:brush>
  </inkml:definitions>
  <inkml:trace contextRef="#ctx0" brushRef="#br0">0 112 24575,'5'0'0,"6"0"0,11 0 0,5 0 0,9 0 0,6-4 0,11-2 0,10-5 0,8 0 0,6-3 0,4 1 0,2-3 0,1 3 0,0 3 0,-5 3 0,-7 2 0,-15 3-8191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56.014"/>
    </inkml:context>
    <inkml:brush xml:id="br0">
      <inkml:brushProperty name="width" value="0.05" units="cm"/>
      <inkml:brushProperty name="height" value="0.05" units="cm"/>
      <inkml:brushProperty name="color" value="#E71224"/>
    </inkml:brush>
  </inkml:definitions>
  <inkml:trace contextRef="#ctx0" brushRef="#br0">72 17 24575,'0'0'0,"0"-1"0,0 0 0,0 1 0,0-1 0,0 0 0,0 1 0,-1-1 0,1 0 0,0 1 0,0-1 0,-1 0 0,1 1 0,0-1 0,-1 1 0,1-1 0,0 1 0,-1-1 0,1 1 0,-1-1 0,1 1 0,-1-1 0,1 1 0,-1-1 0,0 1 0,1 0 0,-1-1 0,1 1 0,-1 0 0,0 0 0,1-1 0,-1 1 0,0 0 0,1 0 0,-1 0 0,0 0 0,1 0 0,-1 0 0,0 0 0,1 0 0,-1 0 0,0 0 0,0 1 0,-2-1 0,1 0 0,0 1 0,0-1 0,0 1 0,0 0 0,0 0 0,-1 0 0,1 0 0,1 0 0,-1 0 0,-4 3 0,4 0 0,-1-1 0,1 1 0,0 0 0,-1 0 0,2 0 0,-1 0 0,0 0 0,1 0 0,0 1 0,0-1 0,0 0 0,0 1 0,1-1 0,0 1 0,0-1 0,0 1 0,0-1 0,2 5 0,1 12 0,2 1 0,10 29 0,-8-26 0,-5-18 0,17 62 0,2 0 0,4-2 0,47 95 0,-67-154 20,0 0 0,1 0 0,-1-1 0,1 0 0,13 13 0,-17-19-79,0 1-1,0 0 1,0-1-1,1 1 1,-1-1 0,0 1-1,1-1 1,-1 0-1,1 0 1,-1 0 0,1-1-1,-1 1 1,1 0-1,0-1 1,-1 0 0,1 0-1,0 0 1,0 0-1,-1 0 1,1 0 0,0-1-1,-1 1 1,1-1-1,3-1 1,12-8-6767</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56.384"/>
    </inkml:context>
    <inkml:brush xml:id="br0">
      <inkml:brushProperty name="width" value="0.05" units="cm"/>
      <inkml:brushProperty name="height" value="0.05" units="cm"/>
      <inkml:brushProperty name="color" value="#E71224"/>
    </inkml:brush>
  </inkml:definitions>
  <inkml:trace contextRef="#ctx0" brushRef="#br0">24 220 24575,'-5'0'0,"-6"0"0,4 0 0,7 4 0,9 3 0,11-2 0,8 0 0,8-2 0,2 0 0,5-2 0,-6-1-8191</inkml:trace>
  <inkml:trace contextRef="#ctx0" brushRef="#br0" timeOffset="1">624 0 24575,'0'5'0,"0"6"0,0 11 0,5 5 0,1 9 0,5 6 0,0 7 0,3 3 0,-1 2 0,-3 6 0,-2-7-8191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06.930"/>
    </inkml:context>
    <inkml:brush xml:id="br0">
      <inkml:brushProperty name="width" value="0.05" units="cm"/>
      <inkml:brushProperty name="height" value="0.05" units="cm"/>
      <inkml:brushProperty name="color" value="#E71224"/>
    </inkml:brush>
  </inkml:definitions>
  <inkml:trace contextRef="#ctx0" brushRef="#br0">629 18 24575,'-1'-2'0,"-1"1"0,1-1 0,-1 1 0,0-1 0,1 1 0,-1 0 0,0 0 0,0 0 0,0 0 0,0 0 0,0 0 0,0 1 0,0-1 0,0 0 0,0 1 0,0 0 0,-1-1 0,1 1 0,0 0 0,0 0 0,0 1 0,0-1 0,-1 0 0,1 1 0,0-1 0,0 1 0,0-1 0,0 1 0,0 0 0,0 0 0,0 0 0,1 0 0,-1 0 0,-2 3 0,-6 4 0,1 0 0,0 1 0,1 0 0,-14 20 0,8-11 0,-8 7 0,-1-2 0,0 0 0,-2-2 0,0-1 0,-52 31 0,39-29 0,-1-2 0,0-2 0,-77 23 0,107-38 0,-23 6 0,31-9 0,0 0 0,0 0 0,0 1 0,0-1 0,0 0 0,0 1 0,1-1 0,-1 1 0,0 0 0,0-1 0,0 1 0,0 0 0,1-1 0,-1 1 0,0 0 0,1 0 0,-1-1 0,0 1 0,1 0 0,-1 0 0,1 0 0,-1 1 0,3 1 0,0-1 0,0 0 0,0 1 0,0-1 0,0 0 0,1-1 0,-1 1 0,1 0 0,-1-1 0,1 1 0,0-1 0,5 2 0,1 2 0,83 46-682,150 61-1,-193-94-6143</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07.321"/>
    </inkml:context>
    <inkml:brush xml:id="br0">
      <inkml:brushProperty name="width" value="0.05" units="cm"/>
      <inkml:brushProperty name="height" value="0.05" units="cm"/>
      <inkml:brushProperty name="color" value="#E71224"/>
    </inkml:brush>
  </inkml:definitions>
  <inkml:trace contextRef="#ctx0" brushRef="#br0">1 0 24575,'2234'0'-4192,"-1992"0"193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07.778"/>
    </inkml:context>
    <inkml:brush xml:id="br0">
      <inkml:brushProperty name="width" value="0.05" units="cm"/>
      <inkml:brushProperty name="height" value="0.05" units="cm"/>
      <inkml:brushProperty name="color" value="#E71224"/>
    </inkml:brush>
  </inkml:definitions>
  <inkml:trace contextRef="#ctx0" brushRef="#br0">0 60 24575,'9'-1'0,"0"0"0,-1 0 0,1-1 0,16-6 0,24-4 0,39 2 0,180-10 0,-263 20-113,-4 0 58,0 0 1,-1 0-1,1 1 1,0-1 0,0 0-1,0 0 1,0 0-1,-1 0 1,1 0-1,0-1 1,0 1 0,0 0-1,-1 0 1,1 0-1,0-1 1,0 1 0,-1 0-1,1-1 1,0 1-1,0-1 1,-1 1-1,2-2 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08.886"/>
    </inkml:context>
    <inkml:brush xml:id="br0">
      <inkml:brushProperty name="width" value="0.05" units="cm"/>
      <inkml:brushProperty name="height" value="0.05" units="cm"/>
      <inkml:brushProperty name="color" value="#E71224"/>
    </inkml:brush>
  </inkml:definitions>
  <inkml:trace contextRef="#ctx0" brushRef="#br0">0 1 24575,'133'10'0,"-22"1"0,662-2-576,-231-7-835,1511 21-846,-1193-10 1592,-141 0 518,-679-13 279,-19-1 392,0 1-1,0 1 1,0 1-1,33 7 0,-54-9-495,1 0 0,-1 0 0,0 0-1,0 0 1,1 0 0,-1 0-1,0 1 1,0-1 0,0 0-1,1 0 1,-1 0 0,0 0-1,0 0 1,0 0 0,1 0-1,-1 0 1,0 0 0,0 1-1,0-1 1,0 0 0,1 0-1,-1 0 1,0 0 0,0 0-1,0 1 1,0-1 0,0 0-1,0 0 1,0 0 0,1 1-1,-1-1 1,0 0 0,0 0 0,0 0-1,0 1 1,0-1 0,0 0-1,0 0 1,0 0 0,0 1-1,0-1 1,0 0 0,0 0-1,0 0 1,0 1 0,0-1-1,-1 0 1,1 0 0,0 0-1,0 1 1,0-1 0,0 0-1,0 0 1,0 0 0,0 0-1,-1 1 1,1-1 0,0 0-1,0 0 1,0 0 0,0 0-1,-1 0 1,1 1 0,0-1 0,-20 12 356,5-2-261,9-3-123,0 0 0,0 0 0,1 1 0,0 0 0,0 0 0,1 0 0,0 0 0,0 1 0,1 0 0,-3 11 0,-2 15 0,-5 43 0,11-69 0,-7 78 0,3 163 0,28 89 0,-10-184 0,-2-20 0,29 610 0,-31-438 0,74 470 0,-74-716 0,-6-37 0,1-1 0,9 33 0,-6-42-1365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59.955"/>
    </inkml:context>
    <inkml:brush xml:id="br0">
      <inkml:brushProperty name="width" value="0.05" units="cm"/>
      <inkml:brushProperty name="height" value="0.05" units="cm"/>
      <inkml:brushProperty name="color" value="#E71224"/>
    </inkml:brush>
  </inkml:definitions>
  <inkml:trace contextRef="#ctx0" brushRef="#br0">44 34 24575,'-6'-23'0,"1"14"0,5 9 0,0-1 0,0 1 0,0 0 0,0 0 0,0 0 0,-1 0 0,1 0 0,0 0 0,0 0 0,0 0 0,0 0 0,0 0 0,0 0 0,-1 0 0,1 0 0,0 0 0,0 0 0,0 0 0,0 0 0,0 0 0,-1 0 0,1 0 0,0 0 0,0 0 0,0 0 0,0 0 0,0 0 0,0 0 0,-1 0 0,1 0 0,0 1 0,0-1 0,0 0 0,0 0 0,0 0 0,0 0 0,0 0 0,0 0 0,0 0 0,-1 0 0,1 1 0,0-1 0,0 0 0,0 0 0,0 0 0,0 0 0,0 0 0,0 1 0,0-1 0,0 0 0,0 0 0,0 0 0,-1 5 0,1 0 0,-1-1 0,1 1 0,0 0 0,0-1 0,1 1 0,0 0 0,-1-1 0,3 7 0,0 5 0,32 397 0,-30 2 0,3 76 0,10 226 0,-19-732 0,0 0 0,-1 0 0,-1 0 0,0 0 0,-8-20 0,8 27 0,1 1 0,-1-1 0,-1 1 0,1 0 0,-1 0 0,0 0 0,-1 1 0,0-1 0,0 1 0,0 0 0,-1 0 0,0 1 0,-11-9 0,17 14 0,0 0 0,-1 0 0,1 0 0,0 0 0,-1 0 0,1 0 0,0 0 0,0 0 0,-1 0 0,1-1 0,0 1 0,0 0 0,-1 0 0,1 0 0,0 0 0,0-1 0,-1 1 0,1 0 0,0 0 0,0-1 0,0 1 0,0 0 0,-1 0 0,1-1 0,0 1 0,0 0 0,0 0 0,0-1 0,0 1 0,0 0 0,0-1 0,0 1 0,0 0 0,0 0 0,0-1 0,0 1 0,12-4 0,34 4 0,-33 1 0,1233 42-2913,-775-22 1824,734 40-1506,110 4 1996,-1300-64 614,163-1 1669,-151-4-1169,-26 4-497,-1 0 0,0 0 0,1 0 0,-1 0 0,0 0 0,0 0 0,1 0 0,-1 0 0,0 0 0,0 0 0,1 0 0,-1-1 0,0 1 0,0 0 0,0 0 0,1 0 0,-1 0 0,0 0 0,0-1 1,0 1-1,1 0 0,-1 0 0,0 0 0,0-1 0,0 1 0,0 0 0,0 0 0,0-1 0,1 1 0,-1 0 0,0 0 0,0-1 0,0 1 0,0 0 0,0 0 0,0-1 0,0 1 0,0 0 0,0-1 0,0 1 0,0 0 0,0 0 0,0-1 0,0 1 0,-1 0 1,1 0-1,0-1 0,0 1 0,0 0 0,0 0 0,0 0 0,-1-1 0,1 1 0,0 0 0,0 0 0,0 0 0,0-1 0,-1 1 0,1 0 0,0 0 0,0 0 0,-1 0 0,1 0 0,0 0 0,0-1 0,-1 1 0,1 0 0,-21-11-4453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00.702"/>
    </inkml:context>
    <inkml:brush xml:id="br0">
      <inkml:brushProperty name="width" value="0.05" units="cm"/>
      <inkml:brushProperty name="height" value="0.05" units="cm"/>
      <inkml:brushProperty name="color" value="#E71224"/>
    </inkml:brush>
  </inkml:definitions>
  <inkml:trace contextRef="#ctx0" brushRef="#br0">267 141 24575,'-27'-11'0,"1"1"0,-50-11 0,45 14 0,-48-19 0,78 25 0,-1 1 0,1 0 0,0-1 0,-1 1 0,1-1 0,0 1 0,-1-1 0,1 0 0,0 1 0,0-1 0,-1 0 0,1 0 0,0 0 0,0 0 0,0 0 0,0 0 0,0 0 0,1-1 0,-1 1 0,0 0 0,0 0 0,1-1 0,-1 1 0,1 0 0,-1-1 0,1 1 0,-1-3 0,2 3 0,0-1 0,0 1 0,1-1 0,-1 1 0,0-1 0,1 1 0,-1 0 0,0 0 0,1 0 0,0-1 0,-1 2 0,1-1 0,0 0 0,-1 0 0,1 0 0,0 1 0,0-1 0,0 1 0,0-1 0,0 1 0,3 0 0,56-8 0,1 2 0,101 5 0,-81 2 0,1269 47-2211,-879-24 162,-144-8 1757,1760 63-2347,-2048-79 2625,56 2 518,129-14-1,-224 12-495,6 0 211,0-1 1,0 1-1,0-2 1,0 1-1,0-1 1,0 0-1,-1 0 1,1-1-1,-1 0 1,13-7-1,-19 10-171,1-1-1,-1 1 0,1-1 0,-1 1 1,1 0-1,-1-1 0,1 1 0,-1-1 1,1 0-1,-1 1 0,0-1 0,1 1 1,-1-1-1,0 0 0,0 1 0,1-1 0,-1 1 1,0-1-1,0 0 0,0 1 0,0-1 1,0 0-1,0 1 0,0-1 0,0 0 1,0 0-1,0 1 0,0-1 0,0 0 1,-1 0 30,0-1 0,0 1 0,0 0 0,0 0 1,0 0-1,0 0 0,0 0 0,0 1 1,0-1-1,0 0 0,-1 0 0,1 1 1,-2-1-1,-41-12 1022,38 12-1090,0 0 0,0 1-1,0-1 1,0 2 0,0-1 0,0 0 0,0 1 0,0 0 0,0 1 0,0-1-1,1 1 1,-1 0 0,1 0 0,-1 1 0,1 0 0,0 0 0,-6 4 0,5-2-11,1 0 0,-1 1 0,1 0-1,0 0 1,1 0 0,0 1 0,0-1 0,0 1 0,1 0 0,-1 0 0,2 0 0,-1 1 0,-1 8 0,-6 39 1,2 0 0,-1 90 0,5-59 0,-2 489 0,14-461 0,4-1 0,6 0 0,34 115 0,-41-194 0,-7-22 0,1 0 0,-2 1 0,1 0 0,-2-1 0,0 1 0,0 0 0,-1 0 0,-2 18 0,1-29 0,0-1 0,-1 1 0,1 0 0,-1-1 0,0 1 0,0-1 0,1 1 0,-1-1 0,0 0 0,0 1 0,0-1 0,-1 0 0,1 0 0,0 0 0,0 0 0,-1 0 0,1 0 0,0 0 0,-1 0 0,1 0 0,-1-1 0,1 1 0,-1 0 0,1-1 0,-1 0 0,0 1 0,1-1 0,-1 0 0,-3 0 0,-5 1 0,-1-1 0,1-1 0,-19-3 0,16 2 0,-943-90-1328,-8 56-1735,709 28 2576,-1105-17-65,1099 23-2209</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01.406"/>
    </inkml:context>
    <inkml:brush xml:id="br0">
      <inkml:brushProperty name="width" value="0.05" units="cm"/>
      <inkml:brushProperty name="height" value="0.05" units="cm"/>
      <inkml:brushProperty name="color" value="#E71224"/>
    </inkml:brush>
  </inkml:definitions>
  <inkml:trace contextRef="#ctx0" brushRef="#br0">59 504 24575,'1'-22'0,"-3"-23"0,-2 40 0,-1 11 0,-2 12 0,-6 34 0,2 1 0,3 0 0,2 0 0,3 1 0,6 101 0,-3-152 0,0 0 0,0-1 0,1 1 0,-1-1 0,1 1 0,0-1 0,-1 1 0,1-1 0,0 1 0,2 2 0,-3-5 0,1 1 0,-1-1 0,0 0 0,0 0 0,0 0 0,0 0 0,1 0 0,-1 1 0,0-1 0,0 0 0,1 0 0,-1 0 0,0 0 0,0 0 0,0 0 0,1 0 0,-1 0 0,0 0 0,0 0 0,1 0 0,-1 0 0,0 0 0,0 0 0,1 0 0,-1 0 0,0 0 0,0 0 0,0 0 0,1 0 0,-1 0 0,0 0 0,0 0 0,1 0 0,-1-1 0,0 1 0,10-15 0,1-11 0,-2 0 0,-1-1 0,6-38 0,6-87 0,-16 118 0,13-191 0,8-64 0,-25 283 0,1 1 0,0-1 0,1 1 0,-1 0 0,1 0 0,3-6 0,-5 11 0,0-1 0,0 1 0,0 0 0,1-1 0,-1 1 0,0 0 0,0-1 0,1 1 0,-1 0 0,0-1 0,0 1 0,1 0 0,-1 0 0,0 0 0,1-1 0,-1 1 0,1 0 0,-1 0 0,0 0 0,1 0 0,-1-1 0,0 1 0,1 0 0,-1 0 0,1 0 0,-1 0 0,0 0 0,1 0 0,-1 0 0,1 0 0,0 1 0,0-1 0,0 1 0,0 0 0,0 0 0,1 0 0,-1 0 0,0 1 0,0-1 0,0 0 0,0 0 0,-1 1 0,1-1 0,0 0 0,0 3 0,14 32 0,-2 1 0,-1 0 0,-2 1 0,7 51 0,-8-38 0,26 82 0,-34-127 0,2 0 0,-1-1 0,1 1 0,0-1 0,5 7 0,-8-11 0,0-1 0,1 1 0,-1 0 0,1-1 0,0 1 0,-1-1 0,1 1 0,0-1 0,-1 1 0,1-1 0,0 1 0,-1-1 0,1 0 0,0 1 0,0-1 0,-1 0 0,1 1 0,0-1 0,0 0 0,0 0 0,0 0 0,-1 0 0,1 0 0,0 0 0,0 0 0,0 0 0,-1 0 0,1 0 0,0-1 0,0 1 0,0 0 0,-1-1 0,1 1 0,0 0 0,0-1 0,-1 1 0,1-1 0,0 1 0,-1-1 0,1 1 0,-1-1 0,1 1 0,0-1 0,-1 0 0,1 1 0,-1-1 0,0 0 0,1-1 0,10-14 0,-1-2 0,-1 1 0,0-1 0,10-35 0,8-14 0,-23 58 0,6-13 0,1 0 0,25-36 0,-34 54 0,1 0 0,0 0 0,0 0 0,0 1 0,0-1 0,1 1 0,-1 0 0,1 0 0,0 0 0,0 1 0,0-1 0,0 1 0,0 0 0,1 0 0,-1 0 0,1 1 0,-1 0 0,1-1 0,-1 2 0,1-1 0,7 0 0,-9 2 0,0-1 0,1 1 0,-1 0 0,0 1 0,0-1 0,0 0 0,0 1 0,0 0 0,-1 0 0,1-1 0,0 2 0,-1-1 0,1 0 0,-1 0 0,0 1 0,0-1 0,0 1 0,0 0 0,0 0 0,-1 0 0,1 0 0,-1 0 0,2 3 0,3 11 0,-1 0 0,0 1 0,3 18 0,-5-21 0,37 250-1088,-38-255 811,3 33-6549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01.746"/>
    </inkml:context>
    <inkml:brush xml:id="br0">
      <inkml:brushProperty name="width" value="0.05" units="cm"/>
      <inkml:brushProperty name="height" value="0.05" units="cm"/>
      <inkml:brushProperty name="color" value="#E71224"/>
    </inkml:brush>
  </inkml:definitions>
  <inkml:trace contextRef="#ctx0" brushRef="#br0">3 275 24575,'6'-4'0,"0"0"0,0 0 0,0 1 0,0 0 0,1 1 0,0-1 0,-1 1 0,1 1 0,0-1 0,0 1 0,10 0 0,29-9 0,-30 5 0,1-1 0,-1-1 0,-1 0 0,1-2 0,23-15 0,-35 21 0,-1 0 0,1 1 0,0-1 0,-1 0 0,0-1 0,0 1 0,0-1 0,0 1 0,0-1 0,-1 0 0,0 0 0,0 0 0,0 0 0,0 0 0,0 0 0,-1-1 0,0 1 0,0-1 0,0 1 0,-1-1 0,1 1 0,-1-1 0,0 1 0,0-1 0,-1 1 0,-1-9 0,1 10 0,0 0 0,0 0 0,0 0 0,-1 1 0,1-1 0,-1 0 0,0 1 0,0-1 0,0 1 0,0 0 0,0 0 0,0 0 0,0 0 0,-1 0 0,-4-3 0,1 2 0,0 0 0,0 1 0,0 0 0,0 0 0,0 0 0,0 0 0,-8 0 0,-1 1 0,1 0 0,-1 1 0,0 0 0,1 1 0,-29 6 0,38-5-4,0-1-1,0 0 0,0 1 0,0 0 1,0 0-1,1 1 0,-1-1 0,1 1 1,-1 0-1,1 0 0,0 1 0,0-1 1,1 1-1,-1 0 0,1 0 1,-6 8-1,6-6 20,0 0 1,1 0-1,-1 0 0,1 0 1,1 0-1,-1 1 1,1-1-1,0 1 0,1-1 1,0 1-1,0-1 1,1 8-1,0-1-121,2-1 0,-1 0 0,1 1 0,1-1 0,0-1 0,1 1-1,0-1 1,1 1 0,0-1 0,1-1 0,0 1 0,1-1 0,14 14 0,-1-6-6720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9.729"/>
    </inkml:context>
    <inkml:brush xml:id="br0">
      <inkml:brushProperty name="width" value="0.05" units="cm"/>
      <inkml:brushProperty name="height" value="0.05" units="cm"/>
    </inkml:brush>
  </inkml:definitions>
  <inkml:trace contextRef="#ctx0" brushRef="#br0">324 550 24575,'8'-1'0,"-1"0"0,0-1 0,0 0 0,0 0 0,0-1 0,8-4 0,6-2 0,-3 2 0,1-1 0,32-20 0,-45 25 0,0-1 0,0 0 0,-1 0 0,0-1 0,0 0 0,0 0 0,0 0 0,-1 0 0,0-1 0,0 0 0,-1 1 0,4-9 0,-6 13 0,0-1 0,0 0 0,-1 1 0,1-1 0,-1 0 0,1 1 0,-1-1 0,0 0 0,0 1 0,0-1 0,0 0 0,0 0 0,0 1 0,0-1 0,-1 0 0,1 1 0,0-1 0,-1 0 0,0 1 0,1-1 0,-1 0 0,0 1 0,0-1 0,0 1 0,0 0 0,0-1 0,0 1 0,0 0 0,0-1 0,0 1 0,-1 0 0,1 0 0,-1 0 0,1 0 0,-1 0 0,1 0 0,-1 1 0,1-1 0,-4 0 0,-2-1 0,0 0 0,1 1 0,-1 0 0,0 0 0,0 0 0,0 1 0,0 0 0,-12 2 0,-9 4 0,0 0 0,1 2 0,0 1 0,0 1 0,-44 24 0,37-14 0,0 2 0,1 0 0,-46 43 0,33-16 0,43-47 0,1 2 0,-1-1 0,1 0 0,0 0 0,1 1 0,-1-1 0,0 1 0,1-1 0,0 1 0,0 0 0,0-1 0,0 1 0,1 0 0,-1 7 0,1-10 0,0 0 0,0 0 0,1 0 0,-1 1 0,0-1 0,0 0 0,1 0 0,-1 0 0,1 0 0,-1 1 0,1-1 0,0 0 0,-1 0 0,1 0 0,0 0 0,0-1 0,0 1 0,-1 0 0,1 0 0,0 0 0,0-1 0,0 1 0,0 0 0,2 0 0,0 0 0,0 0 0,0-1 0,0 1 0,-1-1 0,1 0 0,0 0 0,0 0 0,0 0 0,0 0 0,3-1 0,5-2 0,0 0 0,-1 0 0,0-1 0,16-8 0,-1-3 0,-1-2 0,-1 0 0,0-1 0,-1-1 0,-1-1 0,-1-2 0,-1 1 0,19-30 0,16-31 0,46-93 0,-72 124 0,-4 3 0,-12 25 0,24-40 0,-35 62 0,0 0 0,-1 0 0,1 0 0,0 0 0,0 0 0,0 0 0,0 0 0,0 0 0,0 0 0,0 0 0,0 1 0,0-1 0,0 0 0,0 1 0,0-1 0,2 0 0,-2 1 0,-1 0 0,1 0 0,-1 1 0,1-1 0,-1 0 0,1 0 0,-1 1 0,0-1 0,1 0 0,-1 0 0,0 1 0,1-1 0,-1 0 0,0 1 0,1-1 0,-1 1 0,0-1 0,0 0 0,1 1 0,-1-1 0,0 1 0,0-1 0,0 1 0,0-1 0,1 0 0,-1 1 0,0-1 0,0 2 0,1 4 0,-1 1 0,0 0 0,0-1 0,0 1 0,-2 6 0,-43 194 0,5-27 0,33-142 0,3 1 0,-1 64 0,5-99 11,0-1 0,0 1 0,1 0 0,0 0 0,-1-1 0,1 1-1,1 0 1,-1-1 0,0 1 0,4 6 0,-4-9-70,0 0-1,1 1 1,-1-1-1,0 0 1,0 1 0,1-1-1,-1 0 1,1 0-1,-1 0 1,1 0 0,-1-1-1,1 1 1,0 0-1,-1-1 1,1 1 0,0-1-1,-1 1 1,1-1-1,0 0 1,0 0 0,-1 0-1,1 0 1,0 0-1,2 0 1,17-4-6767</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03.171"/>
    </inkml:context>
    <inkml:brush xml:id="br0">
      <inkml:brushProperty name="width" value="0.05" units="cm"/>
      <inkml:brushProperty name="height" value="0.05" units="cm"/>
      <inkml:brushProperty name="color" value="#E71224"/>
    </inkml:brush>
  </inkml:definitions>
  <inkml:trace contextRef="#ctx0" brushRef="#br0">1 119 24575,'1'-8'0,"1"0"0,0 1 0,0-1 0,0 0 0,1 1 0,7-12 0,-6 10 0,-2 5 0,0-1 0,0 1 0,0 1 0,1-1 0,-1 0 0,1 0 0,0 1 0,5-5 0,-7 7 0,0 1 0,0-1 0,0 0 0,0 1 0,0-1 0,0 1 0,0 0 0,1-1 0,-1 1 0,0 0 0,0-1 0,0 1 0,0 0 0,1 0 0,-1 0 0,0 0 0,0 0 0,0 0 0,0 0 0,1 1 0,-1-1 0,0 0 0,0 1 0,0-1 0,0 1 0,0-1 0,0 1 0,0-1 0,0 1 0,0 0 0,0 0 0,0-1 0,0 1 0,0 0 0,-1 0 0,1 0 0,0 0 0,0 1 0,6 7 0,-1 1 0,0 0 0,-1 0 0,0 0 0,0 1 0,-1-1 0,-1 1 0,4 16 0,11 93 0,-16-91 0,-2-21 0,0-1 0,1 0 0,0 1 0,0-1 0,5 13 0,-6-19 0,0-1 0,0 0 0,0 0 0,0 0 0,0 1 0,0-1 0,0 0 0,0 0 0,0 0 0,0 0 0,0 1 0,0-1 0,0 0 0,0 0 0,0 0 0,0 1 0,1-1 0,-1 0 0,0 0 0,0 0 0,0 0 0,0 0 0,0 0 0,1 1 0,-1-1 0,0 0 0,0 0 0,0 0 0,0 0 0,1 0 0,-1 0 0,0 0 0,0 0 0,0 0 0,1 0 0,-1 0 0,0 0 0,0 0 0,0 0 0,1 0 0,-1 0 0,0 0 0,0 0 0,0 0 0,0 0 0,1 0 0,-1 0 0,0 0 0,7-12 0,3-21 0,-10 32 0,7-33 0,2-5 0,16-45 0,-22 75 0,0 0 0,1 0 0,0 0 0,1 1 0,0 0 0,0 0 0,1 0 0,0 1 0,0-1 0,12-9 0,-17 16 0,1 0 0,-1 0 0,0 0 0,0 0 0,0 0 0,1 0 0,-1 1 0,0-1 0,1 1 0,-1-1 0,1 1 0,-1-1 0,1 1 0,-1 0 0,1-1 0,-1 1 0,1 0 0,-1 0 0,1 0 0,-1 1 0,1-1 0,-1 0 0,1 0 0,-1 1 0,1-1 0,-1 1 0,0-1 0,1 1 0,-1 0 0,0-1 0,1 1 0,-1 0 0,0 0 0,0 0 0,0 0 0,0 0 0,0 0 0,0 0 0,0 1 0,0-1 0,0 0 0,1 3 0,3 5 0,0 1 0,-1 0 0,0 0 0,4 19 0,-6-22 0,11 53 0,4 11 0,-17-70 0,0 0 0,0 0 0,0 0 0,1 0 0,-1 0 0,0 0 0,1 0 0,-1 0 0,1-1 0,-1 1 0,1 0 0,-1 0 0,1 0 0,-1-1 0,1 1 0,0 0 0,-1-1 0,1 1 0,0-1 0,0 1 0,-1 0 0,1-1 0,0 0 0,0 1 0,0-1 0,0 1 0,0-1 0,-1 0 0,1 0 0,0 0 0,0 1 0,0-1 0,0 0 0,0 0 0,0 0 0,0 0 0,0-1 0,0 1 0,0 0 0,0 0 0,0 0 0,-1-1 0,1 1 0,0-1 0,0 1 0,0 0 0,0-1 0,-1 0 0,1 1 0,0-1 0,0 1 0,-1-1 0,1 0 0,0 1 0,-1-1 0,1-1 0,7-6 0,-1-1 0,0 1 0,9-17 0,-14 22 0,21-38 0,-11 18 0,23-30 0,-32 48 0,1 0 0,0 1 0,0-1 0,1 1 0,-1 0 0,1 0 0,0 1 0,0-1 0,0 1 0,1 0 0,7-3 0,-11 5 0,-1 1 0,0-1 0,1 1 0,-1 0 0,1 0 0,-1 0 0,1-1 0,-1 1 0,1 1 0,-1-1 0,1 0 0,-1 0 0,1 1 0,-1-1 0,1 0 0,-1 1 0,1-1 0,-1 1 0,0 0 0,1 0 0,-1-1 0,0 1 0,0 0 0,1 0 0,-1 0 0,0 0 0,0 0 0,0 1 0,0-1 0,-1 0 0,1 0 0,0 1 0,0-1 0,-1 0 0,1 1 0,-1-1 0,1 1 0,0 2 0,2 7 0,0 0 0,-1 0 0,0 1 0,-1 11 0,0-11 0,2 19 0,-1-6 0,0-1 0,2 1 0,0-1 0,2 0 0,11 33 0,-16-54 0,1 0 0,-1 0 0,1-1 0,-1 1 0,1 0 0,0 0 0,0-1 0,0 1 0,1-1 0,-1 0 0,0 0 0,1 0 0,-1 0 0,1 0 0,0 0 0,0-1 0,0 1 0,6 1 0,-5-2 0,0 0 0,1-1 0,-1 0 0,0 0 0,1 0 0,-1 0 0,0-1 0,1 1 0,-1-1 0,0 0 0,0-1 0,6-1 0,8-6 0,-1 0 0,-1-1 0,1-1 0,-2 0 0,17-16 0,-1 1 0,-2-1 0,-1-1 0,-1-2 0,-1-1 0,29-46 0,-42 45 0,-13 23 0,-11 20 0,4 0 0,0 1 0,0 1 0,1 0 0,1-1 0,0 2 0,0-1 0,2 0 0,0 1 0,-3 27 0,4-26 0,1 0 0,1 0 0,1 0 0,0 0 0,0 0 0,2 0 0,0 0 0,1 0 0,5 15 0,-7-26 0,-1-1 0,1 0 0,-1 0 0,1 0 0,0 0 0,0 0 0,0-1 0,1 1 0,-1 0 0,0-1 0,1 0 0,0 1 0,0-1 0,0 0 0,0-1 0,0 1 0,0 0 0,6 2 0,-7-4 0,0 0 0,0 0 0,1 0 0,-1 0 0,0 0 0,0-1 0,0 1 0,0 0 0,0-1 0,0 0 0,0 1 0,0-1 0,0 0 0,-1 0 0,1 0 0,0 0 0,0 0 0,-1-1 0,1 1 0,-1 0 0,1-1 0,-1 0 0,1 1 0,-1-1 0,0 0 0,0 1 0,0-1 0,0 0 0,0 0 0,0 0 0,-1 0 0,2-3 0,7-20 0,-2 1 0,0-1 0,-2 0 0,-1-1 0,0 1 0,-2-1 0,-1 0 0,-2 1 0,0-1 0,-5-28 0,5 47 0,-1 2 0,1 0 0,1 0 0,-1 0 0,1 0 0,0 0 0,0-7 0,1 11 0,-1-1 0,0 1 0,1 0 0,-1 0 0,1 0 0,-1 0 0,1 0 0,-1 0 0,1 0 0,0 0 0,-1 0 0,1 1 0,0-1 0,0 0 0,0 0 0,0 1 0,0-1 0,0 0 0,0 1 0,0-1 0,0 1 0,0-1 0,0 1 0,0-1 0,0 1 0,0 0 0,0 0 0,1 0 0,-1-1 0,0 1 0,0 0 0,0 0 0,0 1 0,2-1 0,9 1 0,-1 1 0,1 0 0,-1 0 0,0 2 0,0-1 0,19 9 0,65 39 0,-71-37 0,-6-5 0,6 4 0,-1 2 0,31 22 0,-48-33 0,-1 1 0,0-1 0,-1 1 0,1 0 0,-1 0 0,0 0 0,0 1 0,-1-1 0,1 1 0,-1 0 0,-1 0 0,1 0 0,-1 0 0,0 0 0,2 10 0,-4-12 0,0-1 0,0 0 0,0 0 0,-1 0 0,1 0 0,-1 0 0,0 0 0,0-1 0,0 1 0,0 0 0,0 0 0,-1 0 0,1-1 0,-1 1 0,0-1 0,1 1 0,-1-1 0,0 0 0,-1 0 0,1 0 0,0 0 0,-1 0 0,1 0 0,-1 0 0,1-1 0,-1 0 0,-3 2 0,1-1 0,0 1 0,0-1 0,0-1 0,0 1 0,-1-1 0,1 0 0,0 0 0,-1-1 0,1 1 0,-1-1 0,1 0 0,0-1 0,-1 0 0,-7-1 0,11 1 0,1 1 0,-1-1 0,1 1 0,-1-1 0,1 0 0,-1 0 0,1 1 0,0-1 0,-1 0 0,1 0 0,0 0 0,0-1 0,0 1 0,0 0 0,0 0 0,0-1 0,0 1 0,0-1 0,0 1 0,1 0 0,-2-3 0,2 1 0,-1 0 0,1 1 0,0-1 0,0 0 0,0 0 0,0 0 0,0 1 0,1-1 0,-1 0 0,1 0 0,1-3 0,1-3 0,1 0 0,1 0 0,-1 1 0,1 0 0,0 0 0,10-11 0,-2 4 0,2 0 0,0 0 0,1 2 0,0 0 0,32-19 0,-37 26 0,1 0 0,0 0 0,1 1 0,-1 1 0,1 0 0,0 1 0,0 0 0,0 1 0,1 1 0,14 0 0,39 5 0,-32-1 0,36-2 0,-63-1 0,0-1 0,1 0 0,-1 0 0,0-1 0,0 0 0,0 0 0,0-1 0,-1 0 0,13-7 0,-8 2 0,-7 5 0,-5 12 0,0 0 0,0 26 0,3-1 0,0 0 0,10 36 0,32 101 0,-15-64 0,30 157 0,-51-210 0,-2 0 0,-1 105 0,-6-145 0,-1-1 0,0 1 0,-2 0 0,1-1 0,-7 19 0,8-29 0,0-1 0,0 1 0,0-1 0,0 0 0,0 1 0,0-1 0,-1 0 0,1 0 0,-1 0 0,1 0 0,-1 0 0,0 0 0,0 0 0,0-1 0,0 1 0,0-1 0,0 1 0,0-1 0,-1 0 0,1 0 0,0 0 0,-1 0 0,1 0 0,-1 0 0,1-1 0,-1 1 0,1-1 0,-1 0 0,0 0 0,1 0 0,-1 0 0,1 0 0,-1 0 0,1-1 0,-1 1 0,-2-2 0,-2-1 0,0 0 0,0 0 0,1-1 0,-1 0 0,1 0 0,0 0 0,0-1 0,1 0 0,-1 0 0,1-1 0,0 1 0,1-1 0,-6-8 0,-3-7 0,0 0 0,-17-43 0,17 30 0,2 0 0,1-1 0,1 0 0,2-1 0,2 0 0,-2-72 0,7 82 0,1 0 0,2 1 0,0-1 0,2 1 0,0 0 0,2 0 0,1 1 0,1 0 0,1 0 0,21-37 0,-24 50 0,1 1 0,-1 0 0,2 0 0,0 1 0,0-1 0,0 2 0,1 0 0,1 0 0,-1 1 0,1 0 0,0 0 0,1 2 0,0-1 0,0 1 0,12-3 0,-14 6 0,-1 0 0,1 0 0,0 1 0,-1 0 0,1 1 0,0 0 0,0 1 0,-1 0 0,1 0 0,0 1 0,-1 0 0,0 1 0,1 0 0,-1 1 0,0-1 0,0 2 0,-1-1 0,1 1 0,-1 1 0,9 7 0,-10-7-170,0 0-1,-1 1 0,0 0 1,0 0-1,-1 0 0,1 0 1,4 11-1,3 12-6655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14.805"/>
    </inkml:context>
    <inkml:brush xml:id="br0">
      <inkml:brushProperty name="width" value="0.05" units="cm"/>
      <inkml:brushProperty name="height" value="0.05" units="cm"/>
      <inkml:brushProperty name="color" value="#E71224"/>
    </inkml:brush>
  </inkml:definitions>
  <inkml:trace contextRef="#ctx0" brushRef="#br0">4504 14 24575,'0'-1'0,"0"0"0,0 1 0,-1-1 0,1 0 0,0 1 0,-1-1 0,1 0 0,0 1 0,-1-1 0,1 1 0,-1-1 0,1 1 0,-1-1 0,1 1 0,-1-1 0,1 1 0,-1-1 0,1 1 0,-1 0 0,0-1 0,1 1 0,-1 0 0,0-1 0,1 1 0,-1 0 0,0 0 0,0 0 0,1 0 0,-1 0 0,0 0 0,1 0 0,-1 0 0,0 0 0,0 0 0,1 0 0,-1 0 0,0 0 0,1 0 0,-1 1 0,0-1 0,-1 1 0,-31 10 0,-64 40 0,-16 8 0,-338 111-3,282-111-142,-778 266-1630,-69 24 1140,299-52 657,515-196-165,-268 181 0,340-184 233,18-13 906,112-84-923,-1 0-1,0-1 0,0 1 1,0 0-1,0-1 0,0 1 0,0-1 1,0 1-1,0-1 0,0 1 0,0-1 1,0 0-1,0 1 0,0-1 0,0 0 1,0 0-1,-2 0 0,2 0-54,1-1-1,0 1 1,0-1-1,-1 1 0,1-1 1,0 1-1,0-1 1,0 1-1,0-1 1,0 1-1,0-1 1,0 1-1,0-1 1,0 0-1,0 1 0,0-1 1,0 1-1,0-1 1,0 1-1,0-1 1,0 1-1,1-1 1,-1 1-1,0-1 0,1 0 1,23-46-114,-19 38 173,11-24-1442,-2 0-5461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15.167"/>
    </inkml:context>
    <inkml:brush xml:id="br0">
      <inkml:brushProperty name="width" value="0.05" units="cm"/>
      <inkml:brushProperty name="height" value="0.05" units="cm"/>
      <inkml:brushProperty name="color" value="#E71224"/>
    </inkml:brush>
  </inkml:definitions>
  <inkml:trace contextRef="#ctx0" brushRef="#br0">760 65 24575,'4'-5'0,"0"0"0,0 1 0,0-1 0,0-1 0,-1 1 0,0 0 0,0-1 0,4-9 0,-7 15 0,0 0 0,0-1 0,0 1 0,0 0 0,0 0 0,0 0 0,1-1 0,-1 1 0,0 0 0,0 0 0,0-1 0,0 1 0,0 0 0,0 0 0,0-1 0,0 1 0,0 0 0,0 0 0,0-1 0,-1 1 0,1 0 0,0 0 0,0-1 0,0 1 0,0 0 0,0 0 0,0 0 0,0-1 0,-1 1 0,1 0 0,0 0 0,0 0 0,0 0 0,0-1 0,-1 1 0,1 0 0,0 0 0,-10 3 0,-11 12 0,-94 97 0,-24 21 0,-292 245 0,431-377 0,-11 7 0,1 2 0,0-1 0,1 1 0,0 1 0,-8 12 0,15-20 0,1-1 0,0 1 0,-1 0 0,1-1 0,0 1 0,0 0 0,0 0 0,1 0 0,-1 0 0,1 0 0,0 0 0,-1 0 0,1-1 0,1 1 0,-1 0 0,0 0 0,1 0 0,-1 0 0,1 0 0,0 0 0,0 0 0,0-1 0,0 1 0,1 0 0,-1-1 0,1 1 0,-1-1 0,1 1 0,4 3 0,26 24 27,1-1-1,1-1 0,2-2 1,72 40-1,-64-41-400,-2 2-1,0 2 1,43 39 0,-60-42-6452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16.348"/>
    </inkml:context>
    <inkml:brush xml:id="br0">
      <inkml:brushProperty name="width" value="0.05" units="cm"/>
      <inkml:brushProperty name="height" value="0.05" units="cm"/>
      <inkml:brushProperty name="color" value="#E71224"/>
    </inkml:brush>
  </inkml:definitions>
  <inkml:trace contextRef="#ctx0" brushRef="#br0">862 176 24575,'-8'-12'0,"-1"0"0,1 1 0,-2 0 0,0 1 0,0 0 0,-1 0 0,-20-13 0,3 1 0,16 12 0,7 6 0,0 1 0,1-1 0,-1 0 0,1 0 0,0-1 0,0 1 0,-4-9 0,8 13 0,0 0 0,-1 0 0,1 0 0,0 0 0,0 0 0,0 0 0,0 0 0,0 0 0,0 0 0,0-1 0,0 1 0,0 0 0,0 0 0,0 0 0,0 0 0,0 0 0,0 0 0,0 0 0,0 0 0,0-1 0,0 1 0,0 0 0,0 0 0,0 0 0,0 0 0,0 0 0,0 0 0,0 0 0,0 0 0,0-1 0,0 1 0,0 0 0,0 0 0,0 0 0,0 0 0,0 0 0,0 0 0,0 0 0,1 0 0,-1 0 0,0 0 0,0 0 0,0-1 0,0 1 0,0 0 0,0 0 0,0 0 0,0 0 0,0 0 0,0 0 0,1 0 0,-1 0 0,0 0 0,0 0 0,0 0 0,0 0 0,0 0 0,0 0 0,0 0 0,1 0 0,-1 0 0,0 0 0,0 0 0,0 0 0,0 0 0,0 0 0,0 0 0,0 0 0,14 5 0,13 9 0,-3 2 0,-1 0 0,0 2 0,-1 1 0,-1 1 0,-1 0 0,-1 2 0,-1 0 0,-1 1 0,0 1 0,-2 0 0,-1 1 0,-1 1 0,-1 0 0,14 47 0,-22-54 0,-1-1 0,0 0 0,-2 1 0,0 0 0,-1 0 0,-1-1 0,-5 37 0,0-30 0,-1 0 0,-1-1 0,-1 0 0,-1 0 0,-13 24 0,-18 17 0,-2-1 0,-98 109 0,85-108 0,-1 3 0,-81 126 0,121-165 0,1 0 0,2 1 0,1 1 0,1 0 0,1 1 0,2 0 0,-8 58 0,14-56 0,2 1 0,2-1 0,1 0 0,1 0 0,2 0 0,1-1 0,2 0 0,1 0 0,2 0 0,1-1 0,1-1 0,2 0 0,1-1 0,33 46 0,-20-37 0,2 0 0,2-2 0,1-2 0,2-1 0,1-1 0,2-2 0,1-2 0,1-2 0,70 35 0,-91-52 0,1-2 0,0 0 0,1-1 0,0-1 0,0-1 0,34 4 0,-47-8 0,-1-1 0,1 1 0,-1-1 0,0-1 0,1 0 0,-1 0 0,1-1 0,-1 0 0,0 0 0,0-1 0,0 0 0,0 0 0,-1-1 0,1 0 0,-1 0 0,0-1 0,0 0 0,-1 0 0,1-1 0,8-9 0,-14 13 0,1 0 0,0 0 0,-1 0 0,0 0 0,1 0 0,-1-1 0,0 1 0,0-1 0,-1 1 0,1 0 0,0-1 0,-1 1 0,1-1 0,-1 0 0,0 1 0,0-1 0,0-4 0,-1 6 0,1-1 0,-1 1 0,0-1 0,1 1 0,-1 0 0,0-1 0,0 1 0,0 0 0,0 0 0,0 0 0,0 0 0,0 0 0,0 0 0,0 0 0,-1 0 0,1 0 0,0 0 0,-1 1 0,1-1 0,0 0 0,-1 1 0,1-1 0,-1 1 0,1 0 0,-1 0 0,1-1 0,-1 1 0,1 0 0,-1 0 0,1 0 0,-4 1 0,-12 0 0,1 2 0,0 0 0,-1 0 0,1 2 0,0 0 0,1 1 0,-1 0 0,-16 10 0,-13 10 0,-54 40 0,69-45 0,2 1 0,1 2 0,1 0 0,-45 55 0,57-59 0,0 0 0,2 1 0,0 0 0,2 0 0,0 2 0,1-1 0,1 1 0,-6 32 0,2 25 0,-3 145 0,11-121 0,-6 560 0,7-171 0,-1-388 0,-4-1 0,-30 142 0,27-199 0,-2 0 0,-1 0 0,-3-2 0,-2 0 0,-2-1 0,-2-1 0,-37 54 0,48-80 0,-1 0 0,-1-2 0,-1 1 0,0-2 0,-1 0 0,-26 18 0,35-28 0,1 0 0,-1 0 0,0 0 0,0-1 0,-1 0 0,1-1 0,-1 1 0,1-1 0,-1-1 0,0 1 0,0-1 0,0-1 0,1 0 0,-1 0 0,0 0 0,0-1 0,0 0 0,0 0 0,1-1 0,-10-3 0,7 1 0,0-1 0,0 0 0,0 0 0,1-1 0,0 0 0,0-1 0,0 0 0,1 0 0,0-1 0,1 0 0,-8-11 0,14 18-97,0-1-1,0 0 1,0 1-1,1-1 1,-1 0-1,1 0 1,-1 0-1,1 0 1,0 0-1,0 1 1,0-1-1,0 0 0,0-3 1,2-9-6729</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17.205"/>
    </inkml:context>
    <inkml:brush xml:id="br0">
      <inkml:brushProperty name="width" value="0.05" units="cm"/>
      <inkml:brushProperty name="height" value="0.05" units="cm"/>
      <inkml:brushProperty name="color" value="#E71224"/>
    </inkml:brush>
  </inkml:definitions>
  <inkml:trace contextRef="#ctx0" brushRef="#br0">531 193 24575,'1'-28'0,"0"13"0,-1 0 0,0 1 0,-1-1 0,-1 1 0,-5-22 0,7 33 0,-2 0 0,1 0 0,0 0 0,-1 0 0,1 0 0,-1 0 0,0 0 0,0 1 0,0-1 0,0 1 0,0-1 0,-1 1 0,1 0 0,-1 0 0,0 0 0,1 0 0,-1 0 0,0 1 0,0-1 0,0 1 0,0 0 0,0 0 0,-1 0 0,1 0 0,0 0 0,0 1 0,-1-1 0,1 1 0,-5 0 0,-4 1 0,0 0 0,0 1 0,0 0 0,0 1 0,0 0 0,0 1 0,-15 7 0,-75 42 0,82-42 0,1 2 0,0 0 0,0 2 0,2 0 0,-27 28 0,38-36 0,1 0 0,-1 1 0,1 0 0,1 0 0,-1 0 0,1 1 0,-4 12 0,7-15 0,-1-1 0,1 1 0,1-1 0,-1 1 0,1-1 0,0 1 0,0 0 0,0-1 0,1 1 0,0-1 0,0 1 0,1-1 0,2 8 0,2-1 0,0 0 0,1-1 0,0 0 0,0 0 0,1-1 0,1 0 0,0-1 0,0 1 0,18 12 0,11 6 0,55 30 0,-66-42 0,23 14 0,11 5 0,-2 2 0,90 75 0,-143-106 0,1 1 0,-1-1 0,0 1 0,-1 0 0,0 1 0,0-1 0,4 10 0,-7-14 0,-1-1 0,0 1 0,0-1 0,-1 1 0,1-1 0,0 1 0,-1 0 0,1 0 0,-1-1 0,0 1 0,0 0 0,0-1 0,-1 1 0,1 0 0,0 0 0,-1-1 0,0 1 0,0-1 0,1 1 0,-2 0 0,1-1 0,0 0 0,0 1 0,-1-1 0,1 0 0,-1 0 0,-3 3 0,-2 2 0,-1-1 0,-1 0 0,1 0 0,-1-1 0,0 0 0,0 0 0,-1-1 0,-16 4 0,-86 19 0,87-23 0,-18 5-195,0-3 0,0-1 0,-1-3 0,1-1 0,-1-2 0,-79-12 0,73 2-6631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17.613"/>
    </inkml:context>
    <inkml:brush xml:id="br0">
      <inkml:brushProperty name="width" value="0.05" units="cm"/>
      <inkml:brushProperty name="height" value="0.05" units="cm"/>
      <inkml:brushProperty name="color" value="#E71224"/>
    </inkml:brush>
  </inkml:definitions>
  <inkml:trace contextRef="#ctx0" brushRef="#br0">220 113 24575,'1'-1'0,"0"1"0,0 0 0,0-1 0,0 1 0,0 0 0,0-1 0,0 1 0,0-1 0,0 1 0,0-1 0,0 0 0,0 1 0,-1-1 0,1 0 0,0 0 0,0 0 0,-1 0 0,1 1 0,0-1 0,-1 0 0,1 0 0,-1 0 0,0 0 0,1 0 0,-1 0 0,0 0 0,1 0 0,-1-1 0,0 1 0,0 0 0,0 0 0,0 0 0,0 0 0,0 0 0,0 0 0,-1-2 0,1-1 0,0 0 0,-1 0 0,1 0 0,-1 0 0,0 0 0,0 0 0,-1 0 0,-2-6 0,2 7 0,-1 0 0,0 0 0,0 0 0,0 0 0,0 1 0,0-1 0,0 1 0,-1-1 0,1 1 0,-1 1 0,0-1 0,1 0 0,-1 1 0,0 0 0,0 0 0,0 0 0,0 0 0,0 0 0,0 1 0,0 0 0,-6 0 0,5 0 0,-1 1 0,1-1 0,0 1 0,-1 0 0,1 1 0,0-1 0,0 1 0,0 0 0,0 1 0,0-1 0,1 1 0,-1 0 0,1 0 0,-1 0 0,-5 7 0,2-1 0,2 0 0,-1 1 0,1 0 0,1 0 0,0 1 0,0 0 0,1 0 0,0 0 0,1 0 0,1 0 0,-1 1 0,2-1 0,0 1 0,0 0 0,1-1 0,0 1 0,1 0 0,1-1 0,0 1 0,4 13 0,-4-15 0,0-1 0,1 1 0,1 0 0,0-1 0,0 0 0,1 0 0,0 0 0,0-1 0,1 1 0,0-1 0,0-1 0,1 1 0,0-1 0,1 0 0,-1-1 0,1 0 0,1 0 0,-1 0 0,1-1 0,0-1 0,0 1 0,0-2 0,17 6 0,-21-8 0,0 0 0,0-1 0,0 1 0,0-1 0,1 0 0,-1-1 0,0 1 0,0-1 0,0 0 0,0 0 0,0 0 0,0-1 0,0 0 0,7-3 0,-6 1 0,1 0 0,-1-1 0,0 0 0,0 0 0,0 0 0,-1-1 0,0 0 0,9-12 0,-5 4 0,-1-1 0,-1 0 0,0 0 0,0 0 0,-2-1 0,0 0 0,-1-1 0,3-21 0,-4-73 0,-2 124-195,0 0 0,0-1 0,1 1 0,1 0 0,0-1 0,5 14 0,3 6-6631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18.347"/>
    </inkml:context>
    <inkml:brush xml:id="br0">
      <inkml:brushProperty name="width" value="0.05" units="cm"/>
      <inkml:brushProperty name="height" value="0.05" units="cm"/>
      <inkml:brushProperty name="color" value="#E71224"/>
    </inkml:brush>
  </inkml:definitions>
  <inkml:trace contextRef="#ctx0" brushRef="#br0">56 278 24575,'-4'-6'0,"-1"1"0,1-1 0,1 0 0,-1 0 0,-3-9 0,4 10 0,0-1 0,0 1 0,0-1 0,-1 1 0,-6-8 0,8 14 0,3 7 0,5 10 0,30 68 0,-17-42 0,-1 1 0,-2 1 0,-2 0 0,10 58 0,-24-104 0,0 0 0,0 0 0,0 0 0,0 0 0,0 0 0,0 0 0,-1 0 0,1 0 0,0 0 0,0 0 0,0 0 0,0 0 0,0 0 0,0 0 0,0 0 0,0 0 0,0 0 0,0 0 0,0 0 0,0 0 0,0 0 0,0 0 0,0 0 0,-1 0 0,-4-14 0,-4-25 0,7 12 0,0 1 0,2 0 0,2 0 0,0 0 0,1 0 0,2 0 0,0 1 0,2-1 0,1 1 0,1 1 0,15-31 0,-22 52 0,0-1 0,0 0 0,1 1 0,-1-1 0,1 1 0,0 0 0,0 0 0,0 0 0,0 0 0,0 0 0,1 1 0,-1-1 0,1 1 0,0 0 0,0 0 0,0 1 0,0-1 0,0 1 0,0-1 0,0 1 0,5 0 0,-5 1 0,0 0 0,-1 0 0,1 1 0,-1-1 0,1 1 0,-1 0 0,0 0 0,1 0 0,-1 1 0,0-1 0,0 1 0,0 0 0,0 0 0,0 0 0,0 0 0,0 0 0,0 1 0,-1-1 0,0 1 0,1-1 0,-1 1 0,0 0 0,0 0 0,0 0 0,2 6 0,1 3 0,-1 0 0,0 1 0,-1 0 0,0 0 0,-1 0 0,-1 0 0,0 0 0,0 17 0,1 18 0,-2-48 0,0 1 0,0-1 0,0 0 0,0 1 0,0-1 0,0 0 0,0 1 0,0-1 0,0 0 0,0 1 0,0-1 0,0 0 0,0 1 0,0-1 0,0 0 0,0 1 0,0-1 0,0 0 0,0 1 0,1-1 0,-1 0 0,0 1 0,0-1 0,0 0 0,1 0 0,-1 1 0,0-1 0,0 0 0,1 0 0,-1 0 0,0 1 0,0-1 0,1 0 0,-1 0 0,0 0 0,1 0 0,-1 0 0,0 0 0,1 1 0,-1-1 0,0 0 0,1 0 0,12-12 0,8-25 0,-21 37 0,9-16 0,2-7 0,1 1 0,18-24 0,-26 41 0,1-1 0,-1 1 0,1 0 0,0 1 0,0-1 0,0 1 0,0 0 0,1 0 0,0 1 0,0 0 0,0 0 0,0 0 0,8-2 0,-11 4 0,0 1 0,1 0 0,-1-1 0,0 1 0,0 0 0,1 1 0,-1-1 0,0 1 0,1-1 0,-1 1 0,0 0 0,0 0 0,0 0 0,0 1 0,0-1 0,0 1 0,0 0 0,-1-1 0,1 1 0,0 1 0,-1-1 0,0 0 0,4 5 0,4 5 0,0 0 0,-1 1 0,12 22 0,-16-26 0,3 6 0,2-1 0,-1 1 0,2-2 0,0 1 0,1-2 0,0 1 0,25 18 0,-31-26 0,1-1 0,0 0 0,0 0 0,0 0 0,1-1 0,-1 0 0,1-1 0,0 1 0,-1-1 0,1-1 0,0 0 0,0 0 0,0 0 0,1-1 0,-1 0 0,0-1 0,0 0 0,0 0 0,8-3 0,-4 0 0,-1-1 0,0 0 0,0-1 0,0 0 0,-1-1 0,0 0 0,0 0 0,-1-1 0,0 0 0,0-1 0,-1 0 0,0-1 0,-1 1 0,0-1 0,0-1 0,8-18 0,-10 19 0,0 0 0,-1 1 0,0-2 0,-1 1 0,0 0 0,-1-1 0,0 1 0,-1-1 0,0 1 0,0-1 0,-1 0 0,-1 1 0,0-1 0,0 0 0,-1 1 0,0-1 0,-1 1 0,0 0 0,-6-12 0,7 17 0,-1 0 0,1 1 0,-1 0 0,0-1 0,-1 1 0,1 0 0,-1 0 0,0 1 0,0-1 0,0 1 0,0 0 0,-1 0 0,1 0 0,-1 0 0,0 1 0,1 0 0,-1 0 0,0 0 0,0 1 0,-1 0 0,1 0 0,0 0 0,0 0 0,-1 1 0,-5 0 0,5 1 0,-1-1 0,1 2 0,0-1 0,0 1 0,-1 0 0,1 0 0,1 1 0,-1 0 0,0 0 0,1 0 0,-1 0 0,1 1 0,0 0 0,0 0 0,1 1 0,-1-1 0,1 1 0,0 0 0,0 0 0,-4 9 0,3-6-7,1 1 0,0 0-1,0 0 1,1 0 0,0 1-1,1-1 1,0 1 0,1-1-1,0 1 1,0 11 0,2-5 40,0 0 1,1 0-1,0 0 0,2 0 1,8 24-1,-1-11-281,1-1 1,2 0-1,0-1 1,2 0-1,35 44 1,-14-28-6579</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0.705"/>
    </inkml:context>
    <inkml:brush xml:id="br0">
      <inkml:brushProperty name="width" value="0.05" units="cm"/>
      <inkml:brushProperty name="height" value="0.05" units="cm"/>
      <inkml:brushProperty name="color" value="#E71224"/>
    </inkml:brush>
  </inkml:definitions>
  <inkml:trace contextRef="#ctx0" brushRef="#br0">4 899 24575,'-2'-49'0,"1"28"0,1-1 0,0 1 0,2 0 0,4-27 0,-5 44 0,0 1 0,0 0 0,0-1 0,1 1 0,-1 0 0,1 0 0,0 0 0,0 0 0,0 0 0,0 1 0,0-1 0,0 1 0,1-1 0,-1 1 0,1 0 0,0 0 0,0 0 0,0 0 0,0 0 0,5-2 0,-5 4 0,-1-1 0,1 1 0,-1-1 0,1 1 0,-1 0 0,1 0 0,0 0 0,-1 0 0,1 0 0,-1 1 0,1-1 0,-1 1 0,1 0 0,-1-1 0,0 1 0,1 1 0,-1-1 0,0 0 0,0 0 0,1 1 0,-1-1 0,0 1 0,0 0 0,-1-1 0,1 1 0,0 0 0,-1 0 0,3 3 0,4 7 0,-1 0 0,0 0 0,-1 1 0,0 0 0,-1 0 0,0 0 0,-2 1 0,4 17 0,-1 13 0,1 56 0,-2-18 0,-2-76 0,2-14 0,2-16 0,16-103 0,-11 56 0,38-127 0,-47 191 0,0-1 0,0 1 0,1-1 0,0 1 0,9-12 0,-12 17 0,0 1 0,0 0 0,0 0 0,0 0 0,0-1 0,1 1 0,-1 0 0,0 0 0,0 1 0,1-1 0,-1 0 0,0 0 0,1 1 0,-1-1 0,1 1 0,-1-1 0,1 1 0,-1-1 0,1 1 0,-1 0 0,1 0 0,0 0 0,-1 0 0,1 0 0,-1 0 0,1 0 0,-1 0 0,1 1 0,-1-1 0,1 1 0,-1-1 0,1 1 0,-1 0 0,1-1 0,-1 1 0,2 1 0,3 4 0,1 0 0,-1 0 0,-1 0 0,1 1 0,-1 0 0,0 0 0,-1 0 0,0 1 0,0-1 0,4 12 0,4 15 0,9 36 0,-20-66 0,10 47 0,-9-36 0,1 0 0,1 0 0,0 0 0,1 0 0,11 21 0,-16-35 0,0 0 0,0-1 0,0 1 0,1-1 0,-1 1 0,0-1 0,0 1 0,1-1 0,-1 1 0,0-1 0,1 1 0,-1-1 0,0 0 0,1 1 0,-1-1 0,1 1 0,-1-1 0,0 0 0,1 1 0,-1-1 0,1 0 0,-1 0 0,1 1 0,0-1 0,-1 0 0,1 0 0,-1 0 0,1 0 0,-1 0 0,1 0 0,-1 0 0,1 0 0,0 0 0,-1 0 0,1 0 0,-1 0 0,1 0 0,-1 0 0,1 0 0,-1-1 0,1 1 0,-1 0 0,1 0 0,-1-1 0,1 1 0,-1 0 0,1-1 0,-1 1 0,1 0 0,-1-1 0,0 1 0,1-1 0,-1 1 0,0-1 0,1 1 0,-1-1 0,1 0 0,14-34 0,-14 33 0,20-69 0,-14 46 0,0 0 0,2 0 0,1 0 0,25-45 0,-34 68 0,1-1 0,-1 1 0,1-1 0,0 1 0,0 0 0,0 0 0,0 0 0,1 0 0,-1 0 0,0 0 0,1 0 0,0 1 0,-1-1 0,1 1 0,0 0 0,0 0 0,-1 0 0,1 0 0,0 1 0,4-1 0,-4 1 0,0 0 0,0 1 0,0-1 0,-1 1 0,1 0 0,0 0 0,0 0 0,-1 0 0,1 0 0,-1 1 0,1-1 0,-1 1 0,1 0 0,-1 0 0,0 0 0,0 0 0,0 0 0,0 0 0,0 0 0,2 4 0,8 14 0,0 1 0,-1 0 0,9 26 0,-9-20 0,25 44 0,-32-64 0,1 0 0,0 0 0,1 0 0,-1 0 0,1-1 0,1 0 0,-1-1 0,1 1 0,0-1 0,9 5 0,-10-8 0,-1 0 0,1 0 0,0-1 0,0 0 0,1 0 0,-1 0 0,0-1 0,0 0 0,0 0 0,1 0 0,-1-1 0,0 0 0,0 0 0,0-1 0,0 1 0,0-1 0,-1-1 0,1 1 0,0-1 0,8-5 0,5-4 0,0-1 0,0 0 0,-1-1 0,21-22 0,-31 27 0,1-1 0,-1 1 0,-1-2 0,0 1 0,0-1 0,-1 0 0,-1 0 0,1 0 0,-2-1 0,6-21 0,-9 28 0,1 0 0,-2 0 0,1-1 0,-1 1 0,1 0 0,-1-1 0,-1 1 0,1 0 0,-1-1 0,0 1 0,0 0 0,-1 0 0,1 0 0,-1 0 0,0 0 0,-1 0 0,1 0 0,-1 1 0,0-1 0,0 1 0,0 0 0,-1 0 0,1 0 0,-1 0 0,0 1 0,0-1 0,-8-4 0,10 6 0,-1 1 0,1-1 0,-1 1 0,0-1 0,0 1 0,0 0 0,0 0 0,0 0 0,0 1 0,0-1 0,0 1 0,0-1 0,0 1 0,0 0 0,0 0 0,0 0 0,0 1 0,0-1 0,-3 2 0,2-1 0,0 1 0,0 0 0,1 0 0,-1 0 0,1 1 0,0-1 0,0 1 0,0 0 0,0 0 0,0 0 0,0 0 0,-3 6 0,-2 3 0,1 1 0,1 1 0,0-1 0,1 1 0,0 0 0,-5 27 0,8-27 0,1 0 0,0 0 0,1-1 0,0 1 0,1 0 0,1 0 0,0-1 0,1 1 0,0-1 0,1 0 0,1 0 0,0 0 0,8 14 0,-10-21 0,0 1 0,1-1 0,0 0 0,1 0 0,-1-1 0,1 1 0,0-1 0,0 0 0,0-1 0,1 1 0,0-1 0,0 0 0,0 0 0,0-1 0,1 0 0,-1 0 0,1 0 0,0-1 0,0 0 0,0 0 0,0-1 0,0 0 0,0 0 0,0-1 0,0 0 0,13-1 0,-12 0 0,0-1 0,0 0 0,0 0 0,0-1 0,-1 0 0,0 0 0,1 0 0,-1-1 0,0-1 0,-1 1 0,10-9 0,-6 4 0,-1 0 0,0 0 0,-1-1 0,-1-1 0,1 1 0,9-20 0,-6 6 0,-1-1 0,-1 0 0,-1-1 0,-1 0 0,-1 0 0,3-37 0,-6 16 0,-3-65 0,18 211 0,-1-32 0,-9-34 0,1 0 0,18 41 0,-26-73 0,-1 0 0,0 0 0,1 0 0,-1 0 0,0 0 0,1 0 0,-1 0 0,1 0 0,0 0 0,-1-1 0,1 1 0,0 0 0,-1 0 0,1-1 0,0 1 0,0 0 0,0-1 0,0 1 0,1 0 0,-1-1 0,-1 0 0,1-1 0,-1 1 0,1 0 0,-1-1 0,1 1 0,-1 0 0,1-1 0,-1 1 0,1-1 0,-1 1 0,0-1 0,1 1 0,-1-1 0,0 1 0,1-1 0,-1 1 0,0-1 0,0 1 0,0-1 0,0 1 0,1-1 0,-1-1 0,5-43 0,-4 22 0,0-21 0,12-75 0,-11 108 0,1-1 0,0 1 0,0-1 0,1 1 0,1 0 0,0 0 0,0 1 0,1 0 0,0 0 0,1 0 0,12-14 0,-17 22 0,0 0 0,1-1 0,-1 1 0,1 0 0,-1 1 0,1-1 0,0 0 0,-1 1 0,1-1 0,0 1 0,0 0 0,0 0 0,0 0 0,0 0 0,0 1 0,1-1 0,-1 1 0,0 0 0,5 0 0,-3 1 0,-1 0 0,0 0 0,0 1 0,0-1 0,0 1 0,0 0 0,0 0 0,0 1 0,0-1 0,-1 1 0,1-1 0,4 6 0,2 4 0,0 0 0,0 0 0,-2 1 0,1 0 0,-2 0 0,13 29 0,5 38 0,-20-59 0,1-1 0,0 0 0,14 26 0,-20-45 0,0 0 0,0-1 0,0 1 0,1-1 0,-1 1 0,0-1 0,0 1 0,1 0 0,-1-1 0,0 1 0,0-1 0,1 1 0,-1-1 0,1 0 0,-1 1 0,1-1 0,-1 1 0,1-1 0,-1 0 0,1 1 0,-1-1 0,1 0 0,-1 1 0,1-1 0,-1 0 0,1 0 0,0 0 0,-1 1 0,1-1 0,-1 0 0,1 0 0,0 0 0,-1 0 0,1 0 0,-1 0 0,1 0 0,0 0 0,-1-1 0,1 1 0,-1 0 0,1 0 0,0 0 0,-1-1 0,1 1 0,-1 0 0,1-1 0,-1 1 0,1 0 0,-1-1 0,1 1 0,-1-1 0,0 1 0,1 0 0,-1-1 0,1 1 0,-1-1 0,0 0 0,0 1 0,1-1 0,-1 1 0,0-1 0,0 1 0,1-1 0,-1 0 0,17-46 0,-16 42 0,13-47 0,13-40 0,-23 82 0,-1 1 0,2 0 0,-1 0 0,1 0 0,1 0 0,12-15 0,-17 23 0,0-1 0,0 1 0,0 0 0,1-1 0,-1 1 0,0 0 0,1 0 0,-1 0 0,1 0 0,-1 0 0,1 0 0,0 0 0,-1 0 0,1 1 0,0-1 0,0 1 0,-1-1 0,1 1 0,0 0 0,0-1 0,0 1 0,-1 0 0,1 0 0,0 1 0,0-1 0,0 0 0,0 0 0,-1 1 0,1-1 0,0 1 0,0 0 0,-1-1 0,1 1 0,-1 0 0,1 0 0,0 0 0,-1 0 0,0 0 0,1 1 0,-1-1 0,0 0 0,1 1 0,-1-1 0,0 1 0,0-1 0,1 3 0,6 8 0,-1 0 0,-1 1 0,0 0 0,7 22 0,-10-24 0,1-1 0,0 1 0,1-1 0,0-1 0,11 17 0,-14-23 0,1 0 0,0 0 0,0-1 0,0 1 0,0-1 0,0 1 0,0-1 0,0 0 0,1 0 0,-1-1 0,1 1 0,0-1 0,-1 0 0,1 0 0,0 0 0,0 0 0,0 0 0,0-1 0,6 0 0,-1-1 0,-1 0 0,1 0 0,0-1 0,0 0 0,-1-1 0,0 0 0,1 0 0,-1-1 0,0 0 0,0 0 0,-1-1 0,0 0 0,1-1 0,-2 1 0,1-1 0,-1 0 0,0-1 0,8-9 0,0-3 0,0-1 0,-1 1 0,-1-2 0,-1 0 0,14-39 0,-18 40 0,-1-1 0,4-32 0,-11 49 0,-4 14 0,-6 19 0,5-4 0,1 1 0,2 0 0,-1 45 0,4-63 0,0 1 0,1 0 0,-1-1 0,2 0 0,-1 1 0,1-1 0,1 0 0,-1 0 0,2 0 0,-1 0 0,1 0 0,0-1 0,0 1 0,1-1 0,7 9 0,-10-14 0,-1-1 0,1 1 0,0-1 0,0 1 0,-1-1 0,1 0 0,0 0 0,0 0 0,0 0 0,0 0 0,0 0 0,1 0 0,-1-1 0,0 1 0,0-1 0,3 1 0,-3-1 0,0 0 0,-1-1 0,1 1 0,0 0 0,-1-1 0,1 0 0,0 1 0,-1-1 0,1 0 0,-1 0 0,1 1 0,-1-1 0,0 0 0,1-1 0,-1 1 0,0 0 0,1-2 0,2-2 0,0 0 0,-1 0 0,0-1 0,0 1 0,-1-1 0,1 0 0,-1 0 0,-1 0 0,1 0 0,0-8 0,1-7 0,-1 0 0,-1-1 0,0 1 0,-2 0 0,-1-1 0,-1 1 0,-6-28 0,7 46 0,1-1 0,0 1 0,1 0 0,-1-1 0,1 1 0,-1 0 0,1-1 0,0 1 0,0-1 0,1 1 0,-1 0 0,1-1 0,0 1 0,-1 0 0,2-1 0,-1 1 0,3-6 0,-2 6 0,1 1 0,-1-1 0,1 1 0,-1 0 0,1 0 0,0 0 0,0 0 0,0 0 0,0 1 0,0-1 0,0 1 0,1 0 0,-1 0 0,0 0 0,1 0 0,-1 1 0,7-1 0,6-1 0,1 1 0,-1 1 0,0 0 0,0 2 0,0-1 0,20 6 0,-32-6 0,0 0 0,0 1 0,0-1 0,0 1 0,0 0 0,-1 0 0,1 0 0,-1 0 0,0 1 0,1-1 0,-1 1 0,5 6 0,-6-7 0,-1 1 0,0 0 0,1 0 0,-1-1 0,0 1 0,0 0 0,-1 0 0,1 0 0,0 0 0,-1 0 0,0 0 0,0 0 0,0 0 0,0 0 0,0 0 0,-1 0 0,1 0 0,-1 0 0,-2 5 0,-2 4 0,0-14 0,5 0 0,-1 0 0,1 0 0,-1 0 0,1-1 0,0 1 0,0 0 0,0 0 0,0 0 0,1-4 0,3-9 0,0 0 0,2 1 0,0 0 0,0 0 0,1 1 0,1-1 0,0 2 0,0-1 0,2 1 0,0 0 0,0 1 0,1 0 0,0 1 0,22-16 0,-14 13 0,1 0 0,0 1 0,0 2 0,1 0 0,0 1 0,1 1 0,0 1 0,0 1 0,28-4 0,-44 9 0,1 0 0,0 1 0,1-1 0,-1 1 0,0 1 0,0 0 0,0 0 0,-1 0 0,1 1 0,0-1 0,0 2 0,-1-1 0,13 7 0,-3-55 0,-15 45 0,-1-1 0,1 1 0,0-1 0,0 1 0,0-1 0,0 1 0,0 0 0,0-1 0,0 1 0,0 0 0,0 0 0,1 0 0,-1 0 0,0 0 0,1 0 0,-1 0 0,1 1 0,-1-1 0,3 0 0,-3 1 0,0 0 0,0 0 0,0 0 0,0 1 0,0-1 0,0 0 0,0 1 0,0-1 0,0 1 0,0-1 0,0 1 0,0-1 0,0 1 0,0 0 0,-1-1 0,1 1 0,0 0 0,-1 0 0,1 0 0,0 0 0,-1-1 0,1 1 0,-1 0 0,1 0 0,-1 0 0,1 0 0,-1 0 0,0 0 0,0 0 0,1 0 0,-1 1 0,0 0 0,4 20 0,-1 1 0,-1-1 0,-1 0 0,-2 24 0,1 12 0,4 2 0,2 0 0,4-1 0,1 0 0,26 75 0,99 221 0,-134-349 0,9 19 0,17 45 0,-27-65 0,0 0 0,0-1 0,0 1 0,0 0 0,-1 0 0,0 0 0,0 0 0,0-1 0,0 1 0,-1 0 0,0 0 0,-2 6 0,3-9 0,-1 0 0,0 0 0,0 0 0,0-1 0,0 1 0,-1 0 0,1 0 0,0-1 0,-1 1 0,1-1 0,-1 1 0,0-1 0,1 0 0,-1 0 0,0 1 0,0-1 0,0 0 0,0-1 0,-2 2 0,-1-1 0,1 0 0,-1 0 0,0 0 0,1-1 0,-1 0 0,0 0 0,0 0 0,-6-2 0,-4-1 0,1 0 0,0-2 0,0 1 0,-24-13 0,18 6 0,1 0 0,-1-2 0,2 0 0,0-1 0,1-1 0,0-1 0,1 0 0,1-1 0,0-1 0,1 0 0,2-1 0,-1 0 0,-13-32 0,19 34 0,0 0 0,1-1 0,1 1 0,1-1 0,1-1 0,0 1 0,1 0 0,1-1 0,1 1 0,0-1 0,2 1 0,0-1 0,1 1 0,1 0 0,0 0 0,2 0 0,7-18 0,-4 18 14,0 0-1,1 0 0,1 1 0,0 0 1,2 1-1,0 0 0,0 1 1,30-25-1,-16 20-310,0 1 0,1 1 0,1 1 0,48-20 0,-11 9-6529</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2.586"/>
    </inkml:context>
    <inkml:brush xml:id="br0">
      <inkml:brushProperty name="width" value="0.05" units="cm"/>
      <inkml:brushProperty name="height" value="0.05" units="cm"/>
      <inkml:brushProperty name="color" value="#E71224"/>
    </inkml:brush>
  </inkml:definitions>
  <inkml:trace contextRef="#ctx0" brushRef="#br0">86 663 24575,'0'-12'0,"-2"-39"0,2 50 0,0-1 0,0 1 0,-1-1 0,1 1 0,0 0 0,-1-1 0,1 1 0,-1-1 0,0 1 0,1 0 0,-1 0 0,0-1 0,0 1 0,0 0 0,0 0 0,0 0 0,0 0 0,0 0 0,0 0 0,0 0 0,0 0 0,0 0 0,-1 1 0,1-1 0,0 0 0,-1 1 0,1-1 0,-2 0 0,2 2 0,-1-1 0,0 0 0,1 1 0,-1-1 0,1 1 0,0-1 0,-1 1 0,1 0 0,-1-1 0,1 1 0,0 0 0,0 0 0,-1 0 0,1 0 0,0 0 0,0 0 0,0 1 0,0-1 0,0 0 0,0 1 0,1-1 0,-1 0 0,0 1 0,1-1 0,-1 1 0,1-1 0,-1 3 0,-12 43 0,8-17 0,1-1 0,1 1 0,1 0 0,2 0 0,5 36 0,-4-55 0,0 0 0,1 0 0,1 0 0,0 0 0,0 0 0,1-1 0,0 1 0,1-1 0,0 0 0,1-1 0,0 1 0,0-1 0,1 0 0,0-1 0,1 1 0,0-1 0,9 7 0,-11-12 0,-1 1 0,1-1 0,0 0 0,0 0 0,1-1 0,-1 0 0,0 0 0,1 0 0,-1-1 0,1 0 0,0 0 0,-1-1 0,1 0 0,0 0 0,-1 0 0,1-1 0,0 0 0,-1-1 0,1 1 0,-1-1 0,1 0 0,-1-1 0,0 1 0,0-1 0,6-4 0,-2 0 0,0 0 0,0 0 0,-1-1 0,1 0 0,-2 0 0,1-1 0,-1 0 0,-1-1 0,0 0 0,0 0 0,-1 0 0,10-23 0,-10 16 0,-1 0 0,0-1 0,-2 1 0,0-1 0,-1 1 0,1-25 0,-3 30 0,-1 0 0,0 0 0,0 0 0,-1 0 0,-1 0 0,0 1 0,0-1 0,-1 1 0,-1 0 0,-7-13 0,11 22 0,0 0 0,0 1 0,0-1 0,0 1 0,0 0 0,-1-1 0,1 1 0,0 0 0,-1-1 0,1 1 0,-3-1 0,3 2 0,1-1 0,-1 1 0,1 0 0,-1 0 0,1 0 0,-1 0 0,0 0 0,1 0 0,-1 0 0,1 0 0,-1 0 0,1 0 0,-1 0 0,0 0 0,1 0 0,-1 0 0,1 0 0,-1 1 0,1-1 0,-1 0 0,1 0 0,-1 1 0,1-1 0,-1 1 0,-1 1 0,0 0 0,1 0 0,-1 1 0,1-1 0,0 0 0,0 1 0,0-1 0,0 1 0,0-1 0,0 1 0,1-1 0,-1 1 0,1 0 0,-1 3 0,1 7 0,1-1 0,0 1 0,0-1 0,1 1 0,1-1 0,0 0 0,1 0 0,0 0 0,1 0 0,0-1 0,1 0 0,0 0 0,1 0 0,0-1 0,1 0 0,17 18 0,-13-15 0,1-1 0,0-1 0,1 0 0,0-1 0,1 0 0,0-1 0,0-1 0,1 0 0,0-1 0,0-1 0,31 8 0,-37-12 0,0 0 0,1-1 0,-1-1 0,1 1 0,-1-2 0,1 1 0,-1-2 0,0 1 0,1-1 0,-1-1 0,0 0 0,0 0 0,-1-1 0,1 0 0,-1-1 0,1 0 0,-1 0 0,-1-1 0,1 0 0,-1-1 0,0 0 0,-1 0 0,1-1 0,-2 0 0,1 0 0,-1 0 0,0-1 0,-1 0 0,0 0 0,0-1 0,3-9 0,-2 3 0,-1 1 0,-1-1 0,0 0 0,-1 0 0,-1 0 0,0 0 0,-1-1 0,-1 1 0,-2-22 0,0 25 0,0 1 0,0 0 0,-1 0 0,-1 0 0,0 0 0,0 0 0,-1 1 0,-1 0 0,0 0 0,0 0 0,-1 1 0,-15-17 0,18 23 0,1 1 0,-1 0 0,0 1 0,0-1 0,0 1 0,0-1 0,0 1 0,0 1 0,-1-1 0,1 0 0,-1 1 0,-7-1 0,10 1 0,1 1 0,-1 0 0,0 0 0,1 0 0,-1 0 0,1 0 0,-1 0 0,1 1 0,-1-1 0,0 0 0,1 1 0,-1-1 0,1 1 0,0 0 0,-1-1 0,1 1 0,-1 0 0,1 0 0,0 0 0,0 0 0,-1 0 0,1 0 0,0 0 0,0 0 0,0 1 0,0-1 0,0 0 0,1 1 0,-1-1 0,0 0 0,1 1 0,-1-1 0,1 1 0,-1-1 0,1 1 0,0 0 0,-1-1 0,1 1 0,0-1 0,0 3 0,0-1 0,0 0 0,0 0 0,0-1 0,1 1 0,-1 0 0,1-1 0,-1 1 0,1-1 0,0 1 0,0-1 0,0 1 0,0-1 0,0 1 0,1-1 0,-1 0 0,1 0 0,3 4 0,-1-3 0,0 1 0,0-1 0,0 0 0,0 0 0,1 0 0,0-1 0,-1 0 0,9 3 0,5 0 0,0-1 0,0 0 0,0-1 0,22 0 0,-20-2 0,0-1 0,-1-1 0,1-1 0,0 0 0,-1-2 0,1 0 0,-1-1 0,0-1 0,34-16 0,-42 17 0,0-1 0,-1-1 0,0 0 0,-1 0 0,1-1 0,-1 0 0,-1 0 0,0-1 0,0 0 0,0-1 0,-1 0 0,-1 0 0,0-1 0,0 1 0,-1-1 0,0 0 0,4-17 0,-3 4 0,-1 1 0,-2-1 0,0 0 0,-1 0 0,-2 0 0,0 0 0,-2 0 0,0 0 0,-2 1 0,0-1 0,-11-29 0,14 49 0,0 0 0,-1 1 0,0-1 0,1 1 0,-1 0 0,-1-1 0,1 1 0,0 0 0,-1 0 0,0 0 0,1 1 0,-6-5 0,6 6 0,1 1 0,0-1 0,-1 1 0,1 0 0,0-1 0,-1 1 0,1 0 0,0 0 0,-1-1 0,1 1 0,0 1 0,-1-1 0,1 0 0,-1 0 0,1 0 0,0 1 0,-1-1 0,1 0 0,0 1 0,0 0 0,-1-1 0,1 1 0,0 0 0,0-1 0,0 1 0,0 0 0,0 0 0,0 0 0,0 0 0,0 0 0,0 0 0,0 0 0,0 0 0,1 0 0,-1 1 0,0-1 0,0 2 0,-5 8 0,0 1 0,1-1 0,0 1 0,1 1 0,0-1 0,1 0 0,1 1 0,-2 20 0,1 3 0,5 66 0,2-58 0,2 0 0,2-1 0,2 0 0,1 0 0,34 78 0,-23-82 0,-21-38 0,-1 0 0,1-1 0,0 1 0,-1 0 0,1-1 0,0 1 0,-1 0 0,1-1 0,0 1 0,-1-1 0,1 0 0,0 1 0,0-1 0,0 1 0,0-1 0,-1 0 0,3 1 0,-3-2 0,1 1 0,0 0 0,-1 0 0,1-1 0,0 1 0,-1-1 0,1 1 0,-1-1 0,1 1 0,-1-1 0,1 1 0,-1-1 0,1 1 0,-1-1 0,1 1 0,-1-1 0,0 0 0,1 1 0,-1-1 0,0 0 0,0 1 0,0-1 0,1 0 0,-1 1 0,0-1 0,0-1 0,6-26 0,-2-1 0,2-30 0,-4 29 0,12-57 0,-11 74 0,2-1 0,0 1 0,0 0 0,1 0 0,12-18 0,-16 27 0,0 1 0,0 0 0,0-1 0,1 1 0,-1 0 0,1 0 0,0 1 0,0-1 0,0 1 0,0-1 0,1 1 0,-1 0 0,0 0 0,1 0 0,0 1 0,-1-1 0,1 1 0,0 0 0,0 0 0,0 0 0,-1 1 0,1-1 0,0 1 0,6 0 0,-6 1 0,-1 0 0,1 1 0,-1-1 0,0 1 0,1 0 0,-1 0 0,0 0 0,0 0 0,0 1 0,0-1 0,-1 1 0,1 0 0,-1 0 0,0 0 0,1 0 0,-1 0 0,0 0 0,-1 0 0,1 1 0,-1-1 0,1 1 0,0 6 0,5 11 0,-2 0 0,5 35 0,-9-47 0,0 2 0,1 0 0,0 0 0,1 1 0,0-1 0,9 20 0,-10-28 0,0 1 0,0-1 0,0 0 0,1-1 0,-1 1 0,1 0 0,-1-1 0,1 1 0,0-1 0,0 0 0,0 0 0,0 0 0,1-1 0,-1 1 0,0-1 0,1 1 0,-1-1 0,1 0 0,0-1 0,-1 1 0,1 0 0,6-1 0,2 0 0,0-1 0,-1 0 0,1-1 0,0 0 0,-1-1 0,1 0 0,-1-1 0,0 0 0,0-1 0,0 0 0,19-13 0,-3 0 0,0-2 0,48-46 0,-62 53 0,0 0 0,-1-1 0,-1 0 0,13-21 0,-22 31 0,0 0 0,0 0 0,0 0 0,-1 0 0,1 0 0,-1-1 0,0 1 0,-1 0 0,1-1 0,0-5 0,-1 7 0,-1 1 0,1-1 0,-1 1 0,1-1 0,-1 1 0,0 0 0,0-1 0,0 1 0,0 0 0,0 0 0,-1 0 0,1 0 0,0 0 0,-1 0 0,0 0 0,1 0 0,-1 0 0,0 1 0,-4-3 0,3 2 0,1 0 0,-1 0 0,0 0 0,0 1 0,0 0 0,0 0 0,0-1 0,0 2 0,-1-1 0,1 0 0,0 1 0,0-1 0,0 1 0,-1 0 0,1 0 0,0 0 0,-7 2 0,6-1 0,-1 1 0,1-1 0,0 1 0,-1 0 0,1 1 0,0-1 0,0 1 0,0-1 0,1 1 0,-1 1 0,-4 4 0,2-2 0,1 1 0,0 0 0,0 0 0,1 0 0,-1 1 0,1 0 0,1 0 0,0 0 0,0 0 0,1 0 0,-1 1 0,2-1 0,-2 12 0,3-14 0,0 0 0,1 1 0,0-1 0,0 0 0,0 1 0,1-1 0,0 0 0,0 0 0,0 0 0,1 0 0,0-1 0,0 1 0,1-1 0,-1 0 0,1 0 0,0 0 0,1 0 0,-1 0 0,1-1 0,0 0 0,0 0 0,0-1 0,0 1 0,1-1 0,0 0 0,8 3 0,-4-2 0,2 0 0,-1 0 0,0-1 0,1-1 0,-1 0 0,1-1 0,0 0 0,0-1 0,-1 0 0,1 0 0,0-2 0,0 1 0,15-5 0,-16 2 0,0 0 0,0-1 0,-1 0 0,1-1 0,-1 0 0,0-1 0,-1 0 0,0 0 0,0-1 0,0 0 0,-1 0 0,-1-1 0,1-1 0,-1 1 0,-1-1 0,0 0 0,0 0 0,6-16 0,-8 16 0,0-1 0,-1 1 0,0-1 0,-1 0 0,0 0 0,-1 0 0,0 0 0,0 0 0,-2 0 0,1 0 0,-1 0 0,-1 0 0,0 0 0,0 0 0,-1 0 0,0 1 0,-1-1 0,-1 1 0,-7-14 0,9 18 0,-12-23 0,15 28 0,0 1 0,0 0 0,0 0 0,0-1 0,0 1 0,0 0 0,0 0 0,0-1 0,0 1 0,0 0 0,0 0 0,1 0 0,-1-1 0,0 1 0,0 0 0,0 0 0,0 0 0,0-1 0,0 1 0,1 0 0,-1 0 0,0 0 0,0 0 0,0-1 0,0 1 0,1 0 0,-1 0 0,0 0 0,0 0 0,0 0 0,1 0 0,-1 0 0,0 0 0,0-1 0,1 1 0,-1 0 0,0 0 0,1 0 0,19 5 0,10 4 0,1-1 0,-1-1 0,45 3 0,-72-9 0,1-1 0,0 1 0,0 0 0,-1-1 0,1 1 0,0 1 0,-1-1 0,0 1 0,1-1 0,-1 1 0,0 0 0,1 0 0,-1 0 0,0 1 0,-1-1 0,1 1 0,4 5 0,-3-2 0,-1 0 0,0 0 0,0 1 0,-1-1 0,0 1 0,0 0 0,0 0 0,0 11 0,-1-16 0,-1 1 0,0-1 0,0 0 0,1 0 0,-1 0 0,1 0 0,0 0 0,-1 0 0,1 0 0,0 0 0,0-1 0,0 1 0,1 0 0,-1 0 0,0-1 0,1 1 0,-1-1 0,1 1 0,-1-1 0,1 1 0,0-1 0,-1 0 0,1 0 0,3 2 0,0-3 0,-1 1 0,0 0 0,1-1 0,-1 0 0,1 0 0,-1 0 0,1-1 0,-1 1 0,1-1 0,7-2 0,20-8 0,48-20 0,-52 18 0,0 2 0,43-11 0,-67 21-80,0 0 0,0 1-1,-1-1 1,1 1 0,0-1-1,0 1 1,0 1 0,0-1-1,0 0 1,0 1 0,0 0 0,0 0-1,0 0 1,-1 0 0,1 1-1,5 2 1,8 8-6746</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3.908"/>
    </inkml:context>
    <inkml:brush xml:id="br0">
      <inkml:brushProperty name="width" value="0.05" units="cm"/>
      <inkml:brushProperty name="height" value="0.05" units="cm"/>
      <inkml:brushProperty name="color" value="#E71224"/>
    </inkml:brush>
  </inkml:definitions>
  <inkml:trace contextRef="#ctx0" brushRef="#br0">163 555 24575,'0'0'0,"1"-1"0,-1 1 0,0 0 0,0 0 0,0-1 0,0 1 0,0 0 0,0-1 0,0 1 0,0 0 0,0 0 0,0-1 0,0 1 0,0 0 0,0-1 0,0 1 0,0 0 0,0 0 0,0-1 0,0 1 0,-1 0 0,1 0 0,0-1 0,0 1 0,0 0 0,0 0 0,-1-1 0,1 1 0,0 0 0,0 0 0,0 0 0,-1-1 0,1 1 0,0 0 0,0 0 0,-1 0 0,1 0 0,0 0 0,0 0 0,-1-1 0,1 1 0,0 0 0,0 0 0,-1 0 0,1 0 0,0 0 0,-1 0 0,1 0 0,-1 1 0,1-1 0,-1 1 0,1 0 0,0-1 0,-1 1 0,1 0 0,0-1 0,-1 1 0,1 0 0,0 0 0,0-1 0,0 1 0,-1 0 0,1 0 0,0-1 0,0 1 0,0 0 0,0 0 0,0-1 0,1 1 0,-1 0 0,0 0 0,0-1 0,1 2 0,56 212 0,-9-39 0,25 200 0,-72-368 0,0-1 0,0 0 0,0-1 0,-1 1 0,0 0 0,0 0 0,0 0 0,0-1 0,-1 1 0,-3 9 0,4-14 0,0-1 0,0 1 0,0-1 0,-1 1 0,1-1 0,0 1 0,0-1 0,-1 0 0,1 1 0,0-1 0,-1 1 0,1-1 0,0 0 0,-1 0 0,1 1 0,-1-1 0,1 0 0,-1 1 0,1-1 0,0 0 0,-1 0 0,1 0 0,-1 0 0,1 1 0,-1-1 0,1 0 0,-1 0 0,1 0 0,-1 0 0,1 0 0,-1 0 0,0-1 0,-17-10 0,-10-23 0,-8-20 0,1-3 0,4-1 0,2-1 0,2-1 0,4-1 0,2-2 0,2 0 0,4-1 0,2-1 0,3 0 0,3 0 0,2-103 0,6 138 0,2 1 0,1-1 0,1 0 0,1 1 0,2 0 0,16-39 0,-18 55 0,0-1 0,1 1 0,0 1 0,1 0 0,1 0 0,0 0 0,0 1 0,1 0 0,1 1 0,0 0 0,0 1 0,1 0 0,0 1 0,0 0 0,15-6 0,-6 6 0,0 1 0,0 0 0,1 2 0,0 1 0,-1 0 0,2 2 0,-1 0 0,0 2 0,0 0 0,0 2 0,1 0 0,-1 1 0,-1 1 0,31 11 0,-25-7 0,-1 2 0,1 1 0,-1 1 0,-1 1 0,-1 1 0,0 2 0,0 0 0,-2 1 0,0 2 0,35 37 0,-46-43 0,-1-1 0,-1 2 0,0 0 0,0 0 0,-1 0 0,-1 1 0,-1 0 0,0 0 0,-1 1 0,0 0 0,-2 0 0,1 0 0,-2 0 0,0 0 0,-1 1 0,-1-1 0,-1 1 0,0-1 0,-1 0 0,0 0 0,-2 1 0,0-2 0,0 1 0,-2 0 0,0-1 0,-13 24 0,3-14 0,-1-1 0,0 0 0,-2-2 0,-1 0 0,0-1 0,-45 34 0,26-26 0,-2-1 0,-2-2 0,-57 26 0,73-40 0,0-1 0,-45 12 0,65-21 0,-1 0 0,0-1 0,0 0 0,0 0 0,0 0 0,0-1 0,0 0 0,0-1 0,0 0 0,0 0 0,1-1 0,-1 0 0,0 0 0,-8-4 0,14 5 0,1 1 0,0-1 0,-1 0 0,1 1 0,0-1 0,0 0 0,-1 0 0,1 0 0,0 0 0,0 0 0,0 0 0,0 0 0,0-1 0,0 1 0,0 0 0,1 0 0,-1-1 0,0 1 0,1 0 0,-1-1 0,1 1 0,-1-1 0,1 1 0,0-1 0,0 1 0,0-1 0,0 1 0,0-1 0,0 1 0,0-1 0,0 1 0,0-1 0,1 1 0,-1-1 0,0 1 0,1 0 0,-1-1 0,1 1 0,0 0 0,0-1 0,-1 1 0,1 0 0,0 0 0,2-3 0,2-2 0,1 0 0,0 0 0,0 0 0,0 1 0,1 0 0,0 0 0,8-4 0,5 0 0,2 0 0,-1 1 0,1 1 0,0 1 0,0 1 0,1 0 0,0 2 0,0 1 0,0 1 0,44 4 0,-25 1 0,-1 2 0,0 1 0,0 3 0,-1 1 0,45 19 0,-48-13 0,-1 1 0,-1 2 0,0 1 0,-2 1 0,0 2 0,-2 2 0,32 33 0,-47-44-682,30 24-1,-24-25-6143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0.259"/>
    </inkml:context>
    <inkml:brush xml:id="br0">
      <inkml:brushProperty name="width" value="0.05" units="cm"/>
      <inkml:brushProperty name="height" value="0.05" units="cm"/>
    </inkml:brush>
  </inkml:definitions>
  <inkml:trace contextRef="#ctx0" brushRef="#br0">60 218 24575,'7'-12'0,"1"1"0,0 0 0,1 0 0,0 1 0,1 0 0,13-11 0,-11 11 0,0-1 0,-1 0 0,19-26 0,-29 36 0,0 0 0,-1 0 0,1 0 0,0 0 0,0-1 0,-1 1 0,1 0 0,0 0 0,-1-1 0,1 1 0,-1 0 0,0-1 0,1 1 0,-1 0 0,0-1 0,0 1 0,0-1 0,0 1 0,0 0 0,0-1 0,-1 1 0,1 0 0,0-1 0,-1 1 0,1 0 0,-1-1 0,1 1 0,-1 0 0,1 0 0,-1-1 0,0 1 0,0 0 0,0 0 0,0 0 0,0 0 0,0 0 0,0 0 0,0 0 0,0 0 0,0 1 0,0-1 0,0 0 0,-3 0 0,-1-1 0,0 0 0,0 0 0,0 1 0,0 0 0,-1 0 0,1 0 0,0 1 0,-1-1 0,1 1 0,-8 1 0,8 0 0,-1-1 0,1 1 0,-1 0 0,1 1 0,-1-1 0,1 1 0,0 0 0,0 0 0,0 1 0,0-1 0,0 1 0,1 0 0,-1 1 0,1-1 0,0 1 0,0 0 0,0 0 0,0 0 0,1 0 0,0 0 0,0 1 0,0 0 0,0 0 0,1 0 0,-1 0 0,1 0 0,1 0 0,-1 0 0,1 1 0,0-1 0,0 1 0,0-1 0,1 1 0,0 6 0,-1-3 0,1 0 0,0 0 0,1 0 0,0 0 0,1 0 0,-1 0 0,2-1 0,3 11 0,-5-16 0,1 1 0,0-1 0,0 0 0,0 0 0,1 0 0,-1 0 0,1 0 0,0-1 0,0 1 0,0-1 0,0 1 0,0-1 0,0 0 0,0 0 0,1-1 0,-1 1 0,1-1 0,-1 0 0,1 1 0,0-2 0,6 2 0,0-1 0,0-1 0,0 0 0,0 0 0,0-1 0,0-1 0,0 1 0,0-2 0,0 1 0,-1-1 0,19-9 0,-6 1 0,1-1 0,-2 0 0,25-20 0,-42 29 0,-1-1 0,1 1 0,-1-1 0,0 1 0,0-1 0,-1 0 0,1 0 0,-1 0 0,0 0 0,0-1 0,0 1 0,0 0 0,1-8 0,-3 9 0,1 0 0,0-1 0,-1 1 0,0 0 0,1-1 0,-2 1 0,1 0 0,0-1 0,0 1 0,-1 0 0,0 0 0,0-1 0,0 1 0,0 0 0,0 0 0,-1 0 0,1 0 0,-1 0 0,-3-4 0,5 7 0,0 0 0,0 0 0,-1 0 0,1 0 0,0 0 0,0 0 0,0-1 0,-1 1 0,1 0 0,0 0 0,0 0 0,-1 0 0,1 0 0,0 0 0,-1 0 0,1 0 0,0 0 0,0 0 0,-1 0 0,1 0 0,0 0 0,0 0 0,-1 0 0,1 0 0,0 1 0,0-1 0,0 0 0,-1 0 0,1 0 0,0 0 0,0 0 0,0 1 0,-1-1 0,1 0 0,0 0 0,0 0 0,0 1 0,0-1 0,-1 0 0,1 0 0,0 0 0,0 1 0,0-1 0,0 0 0,0 0 0,0 1 0,0-1 0,0 0 0,0 0 0,0 1 0,0-1 0,0 0 0,0 0 0,0 1 0,0-1 0,0 0 0,0 1 0,-3 16 0,0-3 0,2 0 0,0 0 0,0 0 0,2 0 0,0 0 0,0 0 0,5 19 0,-6-32 5,1 1-1,0-1 0,-1 1 1,1-1-1,0 0 0,0 1 1,0-1-1,0 0 0,0 1 0,0-1 1,0 0-1,1 0 0,-1 0 1,0 0-1,1 0 0,-1-1 1,0 1-1,1 0 0,-1 0 1,1-1-1,-1 1 0,1-1 1,0 0-1,-1 1 0,3-1 1,2 0-216,-1 0-1,0 0 1,0-1 0,0 0 0,0 0 0,9-2 0,15-7-6615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4.751"/>
    </inkml:context>
    <inkml:brush xml:id="br0">
      <inkml:brushProperty name="width" value="0.05" units="cm"/>
      <inkml:brushProperty name="height" value="0.05" units="cm"/>
      <inkml:brushProperty name="color" value="#E71224"/>
    </inkml:brush>
  </inkml:definitions>
  <inkml:trace contextRef="#ctx0" brushRef="#br0">45 420 24575,'0'-2'0,"0"1"0,0 0 0,0 0 0,1-1 0,-1 1 0,0 0 0,1 0 0,-1 0 0,1-1 0,-1 1 0,1 0 0,0 0 0,-1 0 0,1 0 0,0 0 0,0 0 0,0 1 0,1-2 0,-2 1 0,1 1 0,-1 0 0,1 0 0,-1 0 0,0 0 0,1-1 0,-1 1 0,1 0 0,-1 0 0,1 0 0,-1 0 0,0 0 0,1 0 0,-1 0 0,1 0 0,-1 0 0,0 0 0,1 1 0,-1-1 0,1 0 0,-1 0 0,1 0 0,-1 0 0,0 1 0,1-1 0,-1 0 0,0 0 0,1 1 0,-1-1 0,0 0 0,1 1 0,-1-1 0,0 0 0,0 1 0,1-1 0,-1 0 0,0 1 0,0-1 0,0 0 0,0 1 0,1-1 0,-1 1 0,0-1 0,0 1 0,0-1 0,0 0 0,0 1 0,0-1 0,0 1 0,0-1 0,0 0 0,0 1 0,0-1 0,-1 1 0,8 76 0,-7-58 0,2 1 0,0-1 0,7 27 0,-6-38 0,-1-1 0,1 1 0,0-1 0,1 0 0,0 0 0,0-1 0,1 1 0,-1-1 0,2 0 0,-1 0 0,0 0 0,9 5 0,-11-8 0,1 0 0,0 0 0,0 0 0,0 0 0,0-1 0,0 0 0,1 0 0,-1 0 0,1 0 0,-1-1 0,1 0 0,-1 0 0,1 0 0,0 0 0,0-1 0,0 0 0,-1 0 0,1 0 0,0-1 0,0 1 0,-1-1 0,1 0 0,0-1 0,-1 1 0,1-1 0,-1 0 0,1 0 0,-1 0 0,0 0 0,0-1 0,0 0 0,0 0 0,-1 0 0,1 0 0,-1 0 0,0-1 0,1 0 0,-2 0 0,1 0 0,0 0 0,-1 0 0,0 0 0,3-6 0,-2-1 0,0 0 0,0 1 0,0-1 0,-2-1 0,1 1 0,-2 0 0,1 0 0,-1 0 0,-1-1 0,0 1 0,-1 0 0,0 0 0,0 0 0,-1 0 0,-1 1 0,0-1 0,0 1 0,-1 0 0,-1 0 0,1 0 0,-2 1 0,-10-13 0,9 11 0,-1 0 0,-1 0 0,0 2 0,0-1 0,-1 1 0,0 0 0,0 1 0,-1 1 0,0 0 0,-1 0 0,0 1 0,0 1 0,0 0 0,0 1 0,-1 0 0,1 1 0,-24-2 0,35 5 0,0 0 0,0 0 0,-1 0 0,1 0 0,0 0 0,0 0 0,0 1 0,0-1 0,0 1 0,0 0 0,0-1 0,0 1 0,0 0 0,0 0 0,0 0 0,0 1 0,0-1 0,1 0 0,-1 1 0,0-1 0,1 1 0,-1-1 0,-1 4 0,2-4 0,1 0 0,0 0 0,0 0 0,-1 0 0,1 0 0,0 0 0,0 0 0,0 0 0,0 0 0,0 0 0,0 0 0,0 0 0,0 0 0,0 0 0,1 0 0,-1 0 0,0 0 0,0 0 0,1-1 0,0 2 0,0 0 0,0 0 0,1 0 0,-1 0 0,1-1 0,0 1 0,-1 0 0,1-1 0,0 0 0,0 1 0,0-1 0,4 2 0,6 2 0,0-1 0,0 0 0,0 0 0,0-2 0,1 1 0,-1-2 0,1 0 0,0 0 0,-1-1 0,15-2 0,17-3 0,65-16 0,-71 12 0,-1-1 0,62-27 0,-85 30 0,1 0 0,-1-1 0,-1 0 0,0-1 0,0-1 0,0 0 0,-1-1 0,-1 0 0,14-17 0,-7-2 0,-17 29 0,-1 0 0,1-1 0,0 1 0,-1 0 0,1 0 0,-1-1 0,0 1 0,1 0 0,-1-1 0,0 1 0,0 0 0,0-1 0,0 1 0,0 0 0,0-1 0,0 1 0,0 0 0,-1-1 0,1 1 0,0 0 0,-1 0 0,0-2 0,0 2 0,1 1 0,-1 0 0,1 0 0,-1-1 0,1 1 0,-1 0 0,1 0 0,-1 0 0,1 0 0,-1 0 0,1 0 0,-1 0 0,1 0 0,-1 0 0,1 0 0,-1 0 0,1 0 0,-1 1 0,1-1 0,-1 0 0,1 0 0,-1 0 0,1 1 0,-1-1 0,1 0 0,-1 1 0,1-1 0,0 0 0,-1 1 0,1-1 0,0 0 0,-1 1 0,1-1 0,0 1 0,-1-1 0,1 1 0,0-1 0,0 1 0,-1 0 0,-11 20 0,7-7 0,2 0 0,0 0 0,0 0 0,1 0 0,1 0 0,0 1 0,2-1 0,-1 0 0,1 0 0,1 1 0,1-1 0,0 0 0,7 18 0,-7-24 0,0 0 0,0 0 0,1-1 0,0 1 0,1-1 0,0 0 0,0 0 0,0-1 0,1 1 0,10 8 0,-11-11 0,0-1 0,-1 0 0,2 0 0,-1-1 0,0 1 0,1-1 0,-1 0 0,1 0 0,-1-1 0,1 0 0,0 0 0,0 0 0,-1-1 0,1 0 0,0 0 0,10-1 0,-10 0 0,0 0 0,0-1 0,0 1 0,0-1 0,-1 0 0,1-1 0,0 0 0,-1 0 0,0 0 0,0 0 0,0-1 0,7-6 0,-4 3 0,-1-1 0,-1 0 0,1-1 0,-2 1 0,1-1 0,8-18 0,-6 6 0,0-1 0,-1-1 0,-1 1 0,-2-1 0,5-45 0,-9 61 0,2-24 0,-2 30 0,0 0 0,0 0 0,0 0 0,0 0 0,0 0 0,0 0 0,0 0 0,1 0 0,-1 0 0,0 0 0,1 1 0,-1-1 0,1 0 0,-1 0 0,1 0 0,-1 0 0,1 1 0,-1-1 0,1 0 0,0 1 0,-1-1 0,2 0 0,0 3 0,0 1 0,0 0 0,-1 0 0,1 0 0,-1 0 0,0 0 0,0 0 0,0 0 0,0 1 0,0 4 0,2 2 0,2 7 0,2-1 0,0 1 0,1-1 0,1-1 0,0 1 0,1-1 0,1-1 0,0 0 0,1-1 0,0 0 0,19 15 0,-22-21 0,1 0 0,0 0 0,0-1 0,1-1 0,0 1 0,0-2 0,0 0 0,0 0 0,1-1 0,-1 0 0,1-1 0,0 0 0,0-1 0,0-1 0,0 0 0,0 0 0,22-4 0,-27 3 0,0-1 0,-1 1 0,1-1 0,-1-1 0,0 1 0,0-1 0,0 0 0,0 0 0,0-1 0,0 0 0,-1 0 0,0 0 0,0-1 0,0 1 0,0-1 0,-1 0 0,0-1 0,0 1 0,0-1 0,-1 0 0,0 0 0,0 0 0,0 0 0,-1 0 0,0-1 0,0 1 0,0-1 0,-1 1 0,0-1 0,0 0 0,-1 1 0,0-1 0,0 0 0,-1 0 0,1 1 0,-2-1 0,1 0 0,-1 1 0,-2-8 0,-1 3 0,1 1 0,-2 0 0,1 0 0,-1 1 0,-1 0 0,0 0 0,0 0 0,-1 1 0,0 0 0,0 0 0,-1 1 0,0 0 0,0 0 0,0 1 0,-1 0 0,0 1 0,-1 0 0,-10-3 0,-1 1 0,0 0 0,0 2 0,0 1 0,-1 0 0,0 2 0,1 0 0,-1 2 0,-23 2 0,12 3-1365,9 3-5461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5.156"/>
    </inkml:context>
    <inkml:brush xml:id="br0">
      <inkml:brushProperty name="width" value="0.05" units="cm"/>
      <inkml:brushProperty name="height" value="0.05" units="cm"/>
      <inkml:brushProperty name="color" value="#E71224"/>
    </inkml:brush>
  </inkml:definitions>
  <inkml:trace contextRef="#ctx0" brushRef="#br0">1 28 24575,'-1'-2'0,"1"1"0,0-1 0,0 1 0,0-1 0,1 1 0,-1-1 0,0 1 0,1-1 0,-1 1 0,0-1 0,1 1 0,0 0 0,-1-1 0,1 1 0,0 0 0,0-1 0,1 0 0,5 4 0,-1 15 0,-2 16 0,-1 0 0,-1 43 0,-2-46 0,1-1 0,1 1 0,9 43 0,-7-56 24,1-1 0,1 1 0,0-1 0,11 18 0,-15-30-102,0 1 0,1-1 0,0 0-1,0 1 1,1-1 0,-1 0 0,1-1 0,-1 1 0,1-1-1,0 0 1,1 1 0,-1-2 0,0 1 0,1-1 0,0 1-1,0-1 1,-1 0 0,6 1 0,15-2-6748</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5.500"/>
    </inkml:context>
    <inkml:brush xml:id="br0">
      <inkml:brushProperty name="width" value="0.05" units="cm"/>
      <inkml:brushProperty name="height" value="0.05" units="cm"/>
      <inkml:brushProperty name="color" value="#E71224"/>
    </inkml:brush>
  </inkml:definitions>
  <inkml:trace contextRef="#ctx0" brushRef="#br0">177 59 24575,'-10'-5'0,"-7"-6"0,-10-5 0,-6-1 0,-1 8 0,5 9 0,12 10 0,9 8 0,6 1-8191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5.841"/>
    </inkml:context>
    <inkml:brush xml:id="br0">
      <inkml:brushProperty name="width" value="0.05" units="cm"/>
      <inkml:brushProperty name="height" value="0.05" units="cm"/>
      <inkml:brushProperty name="color" value="#E71224"/>
    </inkml:brush>
  </inkml:definitions>
  <inkml:trace contextRef="#ctx0" brushRef="#br0">183 166 24575,'5'-1'0,"0"1"0,0-1 0,-1 0 0,1-1 0,0 1 0,0-1 0,-1 0 0,1 0 0,-1-1 0,0 1 0,1-1 0,-1 0 0,0 0 0,-1-1 0,1 1 0,-1-1 0,1 1 0,-1-1 0,0 0 0,0 0 0,3-9 0,-4 11 0,-1 0 0,0-1 0,1 1 0,-1-1 0,-1 1 0,1-1 0,0 1 0,-1-1 0,1 0 0,-1 1 0,0-1 0,0 0 0,0 1 0,0-1 0,0 0 0,0 1 0,-1-1 0,1 0 0,-1 1 0,0-1 0,0 1 0,0-1 0,0 1 0,0-1 0,-1 1 0,1 0 0,-1 0 0,0 0 0,1-1 0,-1 2 0,0-1 0,0 0 0,0 0 0,0 1 0,0-1 0,-1 1 0,1-1 0,0 1 0,-1 0 0,-4-2 0,0 1 0,-1 1 0,1-1 0,-1 1 0,1 0 0,-1 1 0,0-1 0,1 2 0,-1-1 0,1 1 0,-1 0 0,1 0 0,-1 1 0,1 0 0,0 1 0,-1 0 0,1 0 0,1 0 0,-12 7 0,15-8 0,-1 0 0,1 1 0,0-1 0,0 1 0,0 0 0,0-1 0,0 1 0,0 1 0,1-1 0,-1 0 0,1 1 0,0-1 0,0 1 0,1-1 0,-1 1 0,1 0 0,-1 0 0,1 0 0,0 0 0,1 0 0,-1 0 0,1 0 0,-1 0 0,1 0 0,1 0 0,-1 0 0,0 0 0,1 0 0,0 0 0,0 0 0,0 0 0,1 0 0,-1 0 0,1-1 0,0 1 0,2 3 0,1 1 0,1 0 0,0 0 0,0 0 0,1-1 0,0 0 0,0-1 0,0 0 0,1 0 0,9 6 0,11 4 0,43 18 0,-50-26 0,0 1 0,-1 2 0,-1 0 0,29 21 0,-45-30 0,-1 1 0,0-1 0,1 0 0,-1 0 0,0 1 0,0-1 0,0 1 0,-1 0 0,1 0 0,-1 0 0,1 0 0,-1 0 0,0 0 0,0 0 0,0 0 0,0 0 0,-1 0 0,1 0 0,-1 5 0,0-5 0,-1-1 0,0 1 0,1 0 0,-1-1 0,0 1 0,0-1 0,-1 1 0,1-1 0,0 1 0,-1-1 0,0 0 0,1 0 0,-1 0 0,0 0 0,0 0 0,0 0 0,0 0 0,0-1 0,-1 1 0,1-1 0,0 0 0,-1 1 0,-3 0 0,-7 3 10,0 0 0,0-1 0,0-1 0,0 0 0,-1 0 0,1-2 0,-1 0 0,0 0 0,0-1 0,1-1 0,-20-3 0,24 3-93,0-1 1,0 0-1,0-1 1,0 0-1,0-1 1,0 1-1,1-2 1,-1 1-1,1-1 1,0 0-1,1-1 1,-1 0-1,1 0 1,1-1-1,-1 1 1,1-1-1,-6-9 1,-8-20-6744</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6.418"/>
    </inkml:context>
    <inkml:brush xml:id="br0">
      <inkml:brushProperty name="width" value="0.05" units="cm"/>
      <inkml:brushProperty name="height" value="0.05" units="cm"/>
      <inkml:brushProperty name="color" value="#E71224"/>
    </inkml:brush>
  </inkml:definitions>
  <inkml:trace contextRef="#ctx0" brushRef="#br0">84 101 24575,'0'-6'0,"-1"1"0,0-1 0,0 1 0,0-1 0,-1 1 0,0-1 0,0 1 0,0 0 0,-1 0 0,0 0 0,0 0 0,0 0 0,0 1 0,-1-1 0,0 1 0,0 0 0,-5-4 0,9 8 0,-1-1 0,1 1 0,-1-1 0,1 1 0,-1-1 0,1 1 0,-1-1 0,1 1 0,-1 0 0,1-1 0,-1 1 0,1 0 0,-1-1 0,0 1 0,1 0 0,-1 0 0,0 0 0,1 0 0,-1 0 0,0-1 0,1 1 0,-1 0 0,0 0 0,1 1 0,-1-1 0,0 0 0,1 0 0,-1 0 0,0 0 0,1 0 0,-1 1 0,1-1 0,-1 0 0,0 1 0,1-1 0,-1 0 0,1 1 0,-1-1 0,1 1 0,-1-1 0,1 1 0,0-1 0,-1 1 0,1-1 0,-1 1 0,1-1 0,0 1 0,-1 0 0,1-1 0,0 1 0,0-1 0,0 1 0,-1 0 0,1-1 0,0 1 0,0 0 0,0-1 0,0 2 0,-1 5 0,1 0 0,-1 0 0,1 0 0,1 10 0,12 54 0,3-1 0,3 0 0,30 73 0,-17-53 0,-10-26 0,-1-5 0,-1 1 0,-4 0 0,15 103 0,-30-160 0,-1-1 0,0 1 0,0 0 0,0-1 0,0 1 0,0 0 0,0-1 0,-1 1 0,0 0 0,1-1 0,-1 1 0,0-1 0,0 1 0,0-1 0,-2 4 0,2-5 0,0-1 0,-1 1 0,1 0 0,0-1 0,0 1 0,0-1 0,0 0 0,-1 1 0,1-1 0,0 0 0,0 0 0,-1 0 0,1 1 0,0-1 0,0 0 0,-1-1 0,1 1 0,0 0 0,0 0 0,-1-1 0,1 1 0,0 0 0,0-1 0,0 1 0,-1-1 0,1 0 0,0 1 0,0-1 0,0 0 0,0 0 0,0 1 0,-1-3 0,-17-12 0,1-2 0,1 0 0,1-1 0,0 0 0,-15-25 0,9 14 0,14 18 0,0 0 0,1 0 0,0-1 0,1 0 0,0 0 0,-5-17 0,9 26 0,1 0 0,0-1 0,1 1 0,-1-1 0,1 1 0,-1 0 0,1-1 0,0 1 0,0-1 0,1 1 0,-1-1 0,1 1 0,-1-1 0,1 1 0,0 0 0,1-1 0,-1 1 0,0 0 0,1 0 0,0 0 0,0 0 0,0 0 0,0 0 0,0 1 0,0-1 0,1 1 0,-1-1 0,1 1 0,4-3 0,12-5 0,1 0 0,1 1 0,0 2 0,0 0 0,33-7 0,0 0 0,0-1 0,76-23 0,153-65 0,-274 99 0,54-27 0,-58 28 0,-1 0 0,1-1 0,-1 1 0,0-1 0,0 0 0,0 0 0,0 0 0,-1 0 0,1-1 0,2-4 0,-6 8 0,1 0 0,0 0 0,-1 0 0,1 0 0,-1 0 0,0-1 0,1 1 0,-1 0 0,0 0 0,0 0 0,0 0 0,1-1 0,-1 1 0,0 0 0,-1 0 0,1 0 0,0 0 0,0-1 0,0 1 0,-1 0 0,1 0 0,-1 0 0,1 0 0,-1 0 0,1 0 0,-1 0 0,1 0 0,-2-1 0,0 0 0,-1 0 0,1 0 0,-1 0 0,1 1 0,-1-1 0,0 1 0,1 0 0,-1-1 0,0 1 0,-6-1 0,-5-1 0,-1 1 0,1 1 0,-24 0 0,22 1 0,-1 2 0,1 0 0,-1 1 0,1 0 0,0 2 0,0 0 0,1 0 0,-1 2 0,1 0 0,1 0 0,-1 2 0,-23 17 0,29-18 0,0-1 0,0 2 0,1-1 0,0 1 0,0 1 0,1-1 0,0 1 0,1 1 0,0-1 0,1 1 0,0 0 0,1 0 0,0 0 0,0 1 0,1 0 0,1-1 0,0 1 0,0 17 0,2-25 0,0 1 0,0 0 0,0-1 0,1 1 0,0-1 0,0 1 0,0-1 0,0 1 0,1-1 0,0 0 0,0 0 0,0 0 0,0 0 0,1 0 0,-1 0 0,1 0 0,0-1 0,4 4 0,-2-3 0,1 1 0,0-1 0,1 0 0,-1 0 0,1-1 0,0 0 0,0 0 0,0 0 0,0-1 0,10 2 0,0-2 0,0 0 0,-1 0 0,1-2 0,0 0 0,0-1 0,0 0 0,0-2 0,0 0 0,19-6 0,-25 5 0,0-1 0,-1 0 0,1 0 0,-1-1 0,-1 0 0,1-1 0,-1 0 0,0-1 0,0 1 0,-1-2 0,0 1 0,9-14 0,-12 15 0,0-1 0,-1 0 0,0 0 0,0-1 0,0 1 0,-1-1 0,-1 1 0,1-1 0,-1 0 0,-1 0 0,0-1 0,0 1 0,-1 0 0,0 0 0,-2-18 0,1 25 0,1 0 0,0 1 0,-1-1 0,1 0 0,-1 0 0,1 0 0,-1 0 0,0 1 0,0-1 0,0 0 0,0 1 0,0-1 0,-2-2 0,3 4 0,-1-1 0,1 1 0,0 0 0,0 0 0,0 0 0,-1 0 0,1 0 0,0 0 0,0 0 0,0 0 0,-1 0 0,1 0 0,0 0 0,0 0 0,-1 0 0,1 0 0,0 0 0,0 0 0,0 0 0,-1 0 0,1 1 0,0-1 0,0 0 0,0 0 0,0 0 0,-1 0 0,1 0 0,0 0 0,0 1 0,0-1 0,0 0 0,-1 0 0,1 0 0,0 0 0,0 1 0,0-1 0,0 0 0,-6 18 0,3 9 0,0 0 0,2 0 0,3 30 0,-2-43 0,2-1 0,0 0 0,1 0 0,0 0 0,1 0 0,0 0 0,1-1 0,9 17 0,-11-24-80,0-1 0,1 0-1,-1 0 1,1 0 0,0 0-1,0 0 1,0-1 0,1 0-1,-1 1 1,1-2 0,0 1 0,0-1-1,0 1 1,0-1 0,0-1-1,7 3 1,17 2-6746</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6.795"/>
    </inkml:context>
    <inkml:brush xml:id="br0">
      <inkml:brushProperty name="width" value="0.05" units="cm"/>
      <inkml:brushProperty name="height" value="0.05" units="cm"/>
      <inkml:brushProperty name="color" value="#E71224"/>
    </inkml:brush>
  </inkml:definitions>
  <inkml:trace contextRef="#ctx0" brushRef="#br0">111 58 24575,'-9'-9'0,"-29"-27"0,36 35 0,1 0 0,-1-1 0,0 1 0,1 0 0,-1 0 0,0 0 0,0 1 0,0-1 0,0 0 0,0 1 0,0-1 0,1 1 0,-1-1 0,0 1 0,0 0 0,-1 0 0,1 0 0,0 0 0,0 0 0,-3 1 0,4 0 0,-1 1 0,1-1 0,-1 0 0,1 0 0,-1 1 0,1-1 0,0 1 0,0-1 0,0 1 0,0 0 0,0-1 0,0 1 0,0 0 0,0 0 0,1 0 0,-1 0 0,1 0 0,-1-1 0,1 1 0,0 0 0,0 0 0,-1 0 0,2 0 0,-1 0 0,0 0 0,1 4 0,11 53 0,18 32 0,67 136 0,-47-117 0,-4-5-1365,-28-68-5461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7.136"/>
    </inkml:context>
    <inkml:brush xml:id="br0">
      <inkml:brushProperty name="width" value="0.05" units="cm"/>
      <inkml:brushProperty name="height" value="0.05" units="cm"/>
      <inkml:brushProperty name="color" value="#E71224"/>
    </inkml:brush>
  </inkml:definitions>
  <inkml:trace contextRef="#ctx0" brushRef="#br0">242 33 24575,'6'-8'0,"17"-14"0,-23 21 0,0 1 0,1 0 0,-1 0 0,1 0 0,-1-1 0,1 1 0,-1 0 0,1 0 0,-1 0 0,1 0 0,-1 0 0,1 0 0,-1 0 0,1 0 0,-1 0 0,1 0 0,-1 0 0,1 0 0,-1 0 0,1 0 0,-1 0 0,1 1 0,-1-1 0,1 0 0,-1 0 0,1 1 0,-1-1 0,0 0 0,1 0 0,-1 1 0,1-1 0,-1 1 0,0-1 0,1 0 0,-1 1 0,0-1 0,0 1 0,1-1 0,-1 1 0,0-1 0,0 0 0,0 1 0,1-1 0,-1 1 0,0-1 0,0 1 0,0-1 0,0 1 0,0-1 0,0 1 0,0 0 0,0 0 0,0 6 0,1-1 0,-1 1 0,0-1 0,0 1 0,-1-1 0,0 1 0,0-1 0,-1 0 0,0 1 0,-4 9 0,-2 4 0,-21 36 0,15-34 0,0 0 0,-2-1 0,-20 21 0,28-33 0,0-1 0,-1 0 0,0-1 0,0 1 0,-1-2 0,0 1 0,-1-1 0,1-1 0,-14 5 0,22-9 0,0 0 0,0-1 0,0 1 0,0-1 0,0 1 0,0-1 0,0 0 0,0 0 0,0 0 0,0 0 0,0 0 0,0 0 0,0-1 0,0 1 0,0-1 0,-4-1 0,5 1 0,0 1 0,0-1 0,0 0 0,0 0 0,0 0 0,0 0 0,1 0 0,-1 0 0,0 0 0,0 0 0,1 0 0,-1 0 0,1-1 0,-1 1 0,1 0 0,-1 0 0,1-1 0,0 1 0,-1-3 0,1 0 0,0 1 0,1-1 0,-1 0 0,0 0 0,1 0 0,0 0 0,0 1 0,0-1 0,0 0 0,1 1 0,0-1 0,-1 1 0,1 0 0,1-1 0,-1 1 0,3-3 0,-2 2 0,0 1 0,0 0 0,0 0 0,1 0 0,0 0 0,-1 1 0,1-1 0,0 1 0,0 0 0,0 0 0,0 0 0,1 1 0,-1 0 0,0-1 0,1 2 0,-1-1 0,1 0 0,-1 1 0,1 0 0,-1 0 0,1 0 0,-1 0 0,1 1 0,-1 0 0,0 0 0,8 3 0,-2 0 0,0 1 0,0 0 0,0 1 0,-1 0 0,0 1 0,0 0 0,-1 0 0,0 1 0,12 15 0,33 46 85,14 16-1535,-49-66-5376</inkml:trace>
  <inkml:trace contextRef="#ctx0" brushRef="#br0" timeOffset="1">515 225 24575,'6'-13'0,"-2"0"0,1 0 0,3-22 0,-6 24 0,0-1 0,1 1 0,1 0 0,0 0 0,7-14 0,-10 24 0,-1 0 0,0 0 0,1 0 0,-1 1 0,1-1 0,0 0 0,-1 0 0,1 1 0,-1-1 0,1 0 0,0 1 0,0-1 0,-1 1 0,1-1 0,0 1 0,0-1 0,0 1 0,-1 0 0,1-1 0,0 1 0,0 0 0,0-1 0,0 1 0,0 0 0,0 0 0,0 0 0,0 0 0,0 0 0,1 0 0,0 1 0,0 0 0,0 0 0,0 0 0,0 0 0,0 1 0,0-1 0,0 1 0,0-1 0,-1 1 0,1-1 0,2 4 0,5 7 0,-1 0 0,12 26 0,-19-36 0,16 34-260,20 73 0,-30-87-585,1 3-5981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7.533"/>
    </inkml:context>
    <inkml:brush xml:id="br0">
      <inkml:brushProperty name="width" value="0.05" units="cm"/>
      <inkml:brushProperty name="height" value="0.05" units="cm"/>
      <inkml:brushProperty name="color" value="#E71224"/>
    </inkml:brush>
  </inkml:definitions>
  <inkml:trace contextRef="#ctx0" brushRef="#br0">95 165 24575,'0'-9'0,"-4"-12"0,-2-13 0,-5-4 0,-4 4 0,-1 12 0,3 15 0,4 13 0,-2 11 0,2 1-8191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8.126"/>
    </inkml:context>
    <inkml:brush xml:id="br0">
      <inkml:brushProperty name="width" value="0.05" units="cm"/>
      <inkml:brushProperty name="height" value="0.05" units="cm"/>
      <inkml:brushProperty name="color" value="#E71224"/>
    </inkml:brush>
  </inkml:definitions>
  <inkml:trace contextRef="#ctx0" brushRef="#br0">16 329 24575,'-13'-27'0,"10"13"0,3 13 0,0 1 0,0 0 0,0 0 0,0 0 0,0-1 0,0 1 0,0 0 0,1 0 0,-1-1 0,0 1 0,0 0 0,0 0 0,0 0 0,0-1 0,0 1 0,1 0 0,-1 0 0,0 0 0,0 0 0,0-1 0,0 1 0,1 0 0,-1 0 0,0 0 0,0 0 0,0 0 0,1 0 0,-1 0 0,0 0 0,0 0 0,1-1 0,-1 1 0,0 0 0,0 0 0,0 0 0,1 0 0,-1 0 0,0 0 0,0 1 0,1-1 0,-1 0 0,0 0 0,2 1 0,0-1 0,-1 1 0,1 0 0,-1 0 0,1 0 0,-1 0 0,1 1 0,-1-1 0,0 0 0,1 1 0,-1-1 0,0 1 0,0-1 0,0 1 0,0-1 0,1 4 0,14 33 0,-13-28 0,12 29 0,17 75 0,-32-113 0,0-1 0,0 0 0,0 0 0,0 0 0,0 0 0,0 1 0,0-1 0,0 0 0,0 0 0,0 0 0,0 0 0,0 1 0,0-1 0,0 0 0,0 0 0,0 0 0,0 0 0,0 0 0,0 1 0,0-1 0,0 0 0,0 0 0,0 0 0,0 0 0,0 0 0,1 1 0,-1-1 0,0 0 0,0 0 0,0 0 0,0 0 0,0 0 0,0 0 0,1 0 0,-1 0 0,0 1 0,0-1 0,0 0 0,0 0 0,1 0 0,-1 0 0,0 0 0,0 0 0,0 0 0,0 0 0,0 0 0,1 0 0,-1 0 0,0 0 0,0 0 0,0 0 0,1 0 0,5-11 0,3-18 0,27-89 0,-31 106 0,0-1 0,1 1 0,0 0 0,1 1 0,0 0 0,1 0 0,11-12 0,-19 22 0,1 0 0,0 0 0,1 0 0,-1 0 0,0 0 0,0 0 0,0 1 0,1-1 0,-1 0 0,0 1 0,1-1 0,-1 0 0,0 1 0,1 0 0,-1-1 0,1 1 0,-1 0 0,1 0 0,-1 0 0,1 0 0,-1 0 0,0 0 0,1 0 0,-1 0 0,1 1 0,-1-1 0,1 0 0,-1 1 0,0-1 0,1 1 0,-1 0 0,0-1 0,1 1 0,1 1 0,3 4 0,0 0 0,1 0 0,-2 0 0,1 1 0,4 8 0,9 8 0,-7-11 0,1 0 0,1-1 0,0-1 0,0-1 0,1 0 0,0 0 0,0-1 0,1-1 0,0-1 0,0-1 0,1 0 0,0 0 0,0-2 0,0 0 0,0-1 0,22-1 0,-23-1 0,0 0 0,0-2 0,-1 0 0,1 0 0,0-2 0,-1 0 0,0 0 0,0-2 0,0 1 0,-1-2 0,0 0 0,0-1 0,-1-1 0,0 0 0,0 0 0,-1-1 0,21-22 0,-25 21 0,-1 1 0,-1-1 0,0 0 0,0 0 0,-1-1 0,0 1 0,-1-1 0,-1-1 0,1 1 0,-2 0 0,0-1 0,-1 1 0,1-17 0,-2 22 0,-1 1 0,1-1 0,-1 1 0,0-1 0,-1 1 0,0-1 0,0 1 0,0 0 0,-1 0 0,1 0 0,-8-11 0,7 13 0,-1 1 0,1-1 0,-1 1 0,1-1 0,-1 1 0,0 0 0,0 0 0,0 1 0,-1-1 0,1 1 0,-1 0 0,1 0 0,-1 1 0,0-1 0,0 1 0,0 0 0,-7 0 0,7 1 0,1 0 0,-1 0 0,0 0 0,0 1 0,1 0 0,-1 0 0,0 0 0,1 0 0,-1 1 0,1 0 0,0 0 0,-1 0 0,1 0 0,0 1 0,0 0 0,1 0 0,-1 0 0,0 0 0,-2 4 0,3-4 0,0 0 0,1 0 0,-1 0 0,1 0 0,0 1 0,0-1 0,0 1 0,0 0 0,1-1 0,0 1 0,-1 0 0,1 0 0,1 0 0,-1 0 0,0 0 0,1 0 0,0 0 0,0 0 0,0 0 0,1 0 0,-1-1 0,1 1 0,1 4 0,-1-6 0,0 0 0,0 0 0,0 0 0,0 0 0,0 0 0,0 0 0,1-1 0,-1 1 0,1 0 0,-1-1 0,1 1 0,0-1 0,-1 0 0,1 0 0,0 1 0,0-1 0,0 0 0,0-1 0,0 1 0,0 0 0,0 0 0,0-1 0,1 0 0,-1 1 0,0-1 0,0 0 0,0 0 0,0 0 0,1 0 0,-1 0 0,3-1 0,8-2 0,0 0 0,0 0 0,-1-1 0,14-6 0,-13 5 0,-12 4 0,0 1 0,0-1 0,0 1 0,0-1 0,1 1 0,-1 0 0,0-1 0,0 1 0,0 0 0,0 0 0,0 0 0,1 0 0,-1 0 0,0 0 0,0 0 0,0 0 0,0 1 0,0-1 0,0 0 0,0 1 0,1-1 0,-1 1 0,0-1 0,0 1 0,0-1 0,-1 1 0,1 0 0,0 0 0,0-1 0,0 1 0,0 0 0,-1 0 0,1 0 0,0 0 0,-1 0 0,1 0 0,-1 0 0,1 0 0,-1 0 0,1 0 0,-1 2 0,2 5 0,0 0 0,-1 0 0,0 0 0,-1 17 0,1-7 0,7 70 0,29 133 0,41 83 0,22 15 0,14 52 0,-106-341 0,2 3 0,4 39 0,-12-63 0,-2 0 0,1-1 0,-1 1 0,0 0 0,-1 0 0,1-1 0,-2 1 0,0 0 0,-4 12 0,6-19 0,-1 0 0,0 0 0,0 0 0,1 0 0,-1-1 0,-1 1 0,1 0 0,0 0 0,0-1 0,-1 1 0,1-1 0,0 0 0,-1 1 0,0-1 0,1 0 0,-1 0 0,0 0 0,0 0 0,1 0 0,-1 0 0,0 0 0,-3 0 0,1-1 0,1 1 0,-1-1 0,1-1 0,-1 1 0,1-1 0,-1 1 0,1-1 0,0 0 0,0 0 0,-1 0 0,1-1 0,-4-1 0,-7-6 0,0 0 0,1-1 0,0 0 0,-19-19 0,7 1 0,1 0 0,1-1 0,2-2 0,1 0 0,1-1 0,2-1 0,1 0 0,-19-57 0,23 51 0,2-1 0,1 0 0,2-1 0,2 1 0,1-1 0,3 0 0,5-66 0,-1 85 12,0 0 0,2 0 0,0 0 0,1 1 0,2 0 0,0 0 0,1 1 0,1 0 0,21-31 0,-23 40-99,1-1-1,0 2 1,1-1 0,0 2-1,1-1 1,0 1 0,0 1-1,1 0 1,0 0-1,0 2 1,1-1 0,0 1-1,0 1 1,0 0 0,1 1-1,15-2 1,8 1-6739</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9.205"/>
    </inkml:context>
    <inkml:brush xml:id="br0">
      <inkml:brushProperty name="width" value="0.05" units="cm"/>
      <inkml:brushProperty name="height" value="0.05" units="cm"/>
      <inkml:brushProperty name="color" value="#E71224"/>
    </inkml:brush>
  </inkml:definitions>
  <inkml:trace contextRef="#ctx0" brushRef="#br0">135 62 24575,'4'-13'0,"1"-7"0,-9 17 0,-9 7 0,7 1 0,0-1 0,0 1 0,0 0 0,0 1 0,1-1 0,0 1 0,0 0 0,1 1 0,-5 7 0,-2 5 0,2-1 0,-9 24 0,11-21 0,1 0 0,0 1 0,2 0 0,1 0 0,0 1 0,2-1 0,0 0 0,2 1 0,5 37 0,-4-49 0,0 0 0,1 0 0,0-1 0,1 0 0,0 1 0,1-1 0,0-1 0,1 1 0,10 14 0,-11-19 0,1 1 0,-1-1 0,1 0 0,0 0 0,0-1 0,0 1 0,1-1 0,-1-1 0,1 1 0,0-1 0,0 0 0,1-1 0,-1 0 0,0 0 0,9 1 0,-3-2 0,1 0 0,-1-1 0,0 0 0,0-1 0,0 0 0,0-1 0,0-1 0,0 0 0,0 0 0,-1-2 0,1 1 0,-1-2 0,0 0 0,-1 0 0,0-1 0,0 0 0,0-1 0,-1 0 0,0-1 0,0 0 0,-1 0 0,11-16 0,-12 15 0,0-1 0,-1 0 0,-1 0 0,0 0 0,0-1 0,-1 1 0,-1-1 0,0-1 0,-1 1 0,0-1 0,-1 1 0,0-1 0,-1 0 0,0 0 0,-1 1 0,0-1 0,-1 0 0,-1 0 0,0 1 0,-1-1 0,0 1 0,-1-1 0,-6-12 0,4 13 0,-1 0 0,0 1 0,0 0 0,-1 0 0,-1 0 0,0 1 0,0 1 0,-1 0 0,0 0 0,-1 1 0,0 0 0,-20-11 0,17 12 0,0 0 0,0 1 0,-1 1 0,0 0 0,0 1 0,0 1 0,0 0 0,-1 1 0,1 1 0,-26 1 0,37 0-124,0 0 0,1 0 0,-1 1 0,1-1 0,-1 1 0,1 0-1,-1 0 1,1 0 0,0 1 0,-6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0.646"/>
    </inkml:context>
    <inkml:brush xml:id="br0">
      <inkml:brushProperty name="width" value="0.05" units="cm"/>
      <inkml:brushProperty name="height" value="0.05" units="cm"/>
    </inkml:brush>
  </inkml:definitions>
  <inkml:trace contextRef="#ctx0" brushRef="#br0">169 197 24575,'1'-15'0,"0"-1"0,1 1 0,6-18 0,-5 23 0,-1-1 0,0 0 0,0 0 0,-1 0 0,0 0 0,-1 0 0,-2-14 0,2 25 0,0-1 0,0 0 0,0 0 0,0 0 0,0 0 0,-1 0 0,1 1 0,0-1 0,0 0 0,-1 0 0,1 0 0,-1 1 0,1-1 0,-1 0 0,1 1 0,-1-1 0,1 0 0,-1 1 0,0-1 0,0 0 0,0 1 0,1 0 0,-1 0 0,0 0 0,1 0 0,-1 0 0,1 0 0,-1 0 0,0 0 0,1 0 0,-1 0 0,0 0 0,1 0 0,-1 1 0,1-1 0,-1 0 0,1 0 0,-1 1 0,1-1 0,-1 0 0,1 1 0,-1 0 0,-26 29 0,25-27 0,-13 18 0,2 1 0,1 0 0,1 1 0,-16 45 0,12-19 0,-13 74 0,20-82-195,3 1 0,1 0 0,2 1 0,2-1 0,2 0 0,9 47 0,-5-55-6631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9.726"/>
    </inkml:context>
    <inkml:brush xml:id="br0">
      <inkml:brushProperty name="width" value="0.05" units="cm"/>
      <inkml:brushProperty name="height" value="0.05" units="cm"/>
      <inkml:brushProperty name="color" value="#E71224"/>
    </inkml:brush>
  </inkml:definitions>
  <inkml:trace contextRef="#ctx0" brushRef="#br0">48 0 24575,'-2'0'0,"0"0"0,0 0 0,0 1 0,0-1 0,0 0 0,0 1 0,0-1 0,1 1 0,-1 0 0,0 0 0,0-1 0,1 1 0,-1 1 0,0-1 0,1 0 0,-1 0 0,1 0 0,-1 1 0,1-1 0,0 1 0,-1-1 0,1 1 0,0 0 0,0-1 0,0 1 0,0 0 0,1 0 0,-1-1 0,0 1 0,1 0 0,-1 0 0,1 0 0,0 0 0,0 0 0,0 3 0,-1 8 0,1 1 0,0-1 0,2 1 0,2 15 0,-2-14 0,84 428 0,-61-330 0,-22-97 0,-2-10 0,0 0 0,0 0 0,0 0 0,0 0 0,1 0 0,0-1 0,0 1 0,1-1 0,0 1 0,6 9 0,-9-15 0,1 0 0,-1 0 0,0 0 0,0 0 0,1 0 0,-1 0 0,0 0 0,0 0 0,1 0 0,-1 0 0,0 0 0,0 0 0,0 0 0,1-1 0,-1 1 0,0 0 0,0 0 0,0 0 0,1 0 0,-1 0 0,0-1 0,0 1 0,0 0 0,0 0 0,1 0 0,-1 0 0,0-1 0,0 1 0,0 0 0,0 0 0,0 0 0,0-1 0,0 1 0,0 0 0,1 0 0,-1-1 0,0 1 0,0 0 0,0 0 0,0-1 0,0 1 0,0 0 0,0 0 0,0-1 0,-1 1 0,3-15 0,-5-14 0,0 0 0,-3 0 0,0 0 0,-12-32 0,-1-8 0,14 49 0,-9-32 0,2 0 0,2-1 0,3-1 0,0-55 0,7 103 0,0-1 0,1 1 0,-1-1 0,2 0 0,-1 1 0,1 0 0,0-1 0,0 1 0,1 0 0,0 0 0,0 0 0,0 0 0,1 1 0,0-1 0,0 1 0,0 0 0,0 0 0,8-5 0,-5 5 0,0 0 0,0 1 0,0 0 0,1 0 0,-1 1 0,1 0 0,0 0 0,0 1 0,0 0 0,0 0 0,1 1 0,-1 0 0,0 1 0,10 0 0,-11 0 0,0 1 0,0 0 0,0 0 0,0 1 0,0 0 0,0 0 0,-1 1 0,1-1 0,-1 2 0,1-1 0,-1 1 0,0-1 0,-1 2 0,1-1 0,-1 1 0,1 0 0,-2 0 0,6 6 0,-7-8 0,-1 1 0,1 0 0,-1 0 0,1 0 0,-1 1 0,0-1 0,-1 0 0,1 1 0,-1-1 0,0 1 0,0 0 0,0-1 0,-1 1 0,0 0 0,0 0 0,0-1 0,0 1 0,-1 0 0,1-1 0,-1 1 0,-1 0 0,1-1 0,-1 0 0,1 1 0,-1-1 0,0 0 0,-5 8 0,-2-1 17,1 0 0,-2 0 1,1-1-1,-2 0 0,1 0 0,-17 10 0,20-15-152,-2 1 0,1-1 0,0-1 0,-1 0 0,0 0 0,0 0 0,0-1 0,-1-1 0,1 0 0,-12 2 0,3-5-6691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30.113"/>
    </inkml:context>
    <inkml:brush xml:id="br0">
      <inkml:brushProperty name="width" value="0.05" units="cm"/>
      <inkml:brushProperty name="height" value="0.05" units="cm"/>
      <inkml:brushProperty name="color" value="#E71224"/>
    </inkml:brush>
  </inkml:definitions>
  <inkml:trace contextRef="#ctx0" brushRef="#br0">1 137 24575,'9'-11'0,"0"0"0,0-1 0,11-20 0,-15 22 0,1 0 0,1 0 0,0 1 0,0 0 0,12-12 0,-19 21 0,0 0 0,0 0 0,1 0 0,-1-1 0,0 1 0,0 0 0,1 0 0,-1 0 0,0 0 0,0 0 0,1-1 0,-1 1 0,0 0 0,1 0 0,-1 0 0,0 0 0,1 0 0,-1 0 0,0 0 0,0 0 0,1 0 0,-1 0 0,0 0 0,1 0 0,-1 1 0,0-1 0,0 0 0,1 0 0,-1 0 0,0 0 0,1 0 0,-1 1 0,0-1 0,0 0 0,0 0 0,1 0 0,-1 1 0,0-1 0,0 0 0,0 0 0,1 1 0,-1-1 0,0 0 0,0 0 0,0 1 0,0-1 0,0 0 0,0 0 0,1 1 0,-1-1 0,0 0 0,0 1 0,0-1 0,0 0 0,0 1 0,0-1 0,0 0 0,-1 1 0,3 20 0,-6 23 0,-18 80 0,6-45 0,10-47 0,-4 21 0,3 0 0,-1 62 0,8-98 0,0-1 0,2 1 0,0-1 0,1 0 0,0 0 0,1 0 0,1 0 0,1-1 0,0 1 0,1-1 0,13 20 0,-18-31-4,1 0 0,-1-1 0,1 1 0,0-1 0,0 1 0,0-1 0,1 0 0,-1 0 0,1 0 0,-1-1 0,1 1 0,0-1 0,0 0 0,0 0 0,0 0 0,1-1 0,-1 1 0,0-1 0,6 0 0,-5 0 18,1-1 0,0-1 1,0 1-1,-1-1 0,1 0 1,0-1-1,-1 1 0,1-1 0,-1 0 1,1-1-1,-1 1 0,0-1 1,5-3-1,4-4-179,0-1 0,-1-1 0,0 1 0,-1-2 0,0 0 0,-1 0 0,0-1 0,14-26 0,-7 4-6661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30.455"/>
    </inkml:context>
    <inkml:brush xml:id="br0">
      <inkml:brushProperty name="width" value="0.05" units="cm"/>
      <inkml:brushProperty name="height" value="0.05" units="cm"/>
      <inkml:brushProperty name="color" value="#E71224"/>
    </inkml:brush>
  </inkml:definitions>
  <inkml:trace contextRef="#ctx0" brushRef="#br0">23 89 24575,'-4'0'0,"-7"0"0,4 0 0,7-5 0,8-1 0,13 0 0,11-3 0,10-1 0,3-2 0,2-1 0,3-1 0,-7 1-8191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30.831"/>
    </inkml:context>
    <inkml:brush xml:id="br0">
      <inkml:brushProperty name="width" value="0.05" units="cm"/>
      <inkml:brushProperty name="height" value="0.05" units="cm"/>
      <inkml:brushProperty name="color" value="#E71224"/>
    </inkml:brush>
  </inkml:definitions>
  <inkml:trace contextRef="#ctx0" brushRef="#br0">141 277 24575,'-3'0'0,"0"0"0,-1 0 0,1-1 0,0 1 0,-1-1 0,1 0 0,0 0 0,0 0 0,0 0 0,0-1 0,0 1 0,0-1 0,0 0 0,0 0 0,0 0 0,1 0 0,-1 0 0,1 0 0,0-1 0,-1 0 0,1 1 0,0-1 0,1 0 0,-1 0 0,0 0 0,1 0 0,0 0 0,0 0 0,-1 0 0,2 0 0,-1-1 0,0 1 0,0-5 0,1 1 0,-1-1 0,1 1 0,0 0 0,0 0 0,1 0 0,0 0 0,0 0 0,1 0 0,0 0 0,0 0 0,0 0 0,1 1 0,0-1 0,1 1 0,3-6 0,0 4 0,0 1 0,0 0 0,0 1 0,1 0 0,0 0 0,0 0 0,1 1 0,-1 0 0,1 1 0,0 0 0,0 0 0,13-2 0,-9 2 0,0 1 0,0 1 0,0 0 0,0 1 0,1 0 0,-1 1 0,1 0 0,19 4 0,-27-3 0,0 1 0,0 0 0,0 0 0,0 0 0,-1 0 0,1 1 0,-1 0 0,1 0 0,-1 1 0,0-1 0,0 1 0,-1 0 0,1 0 0,-1 1 0,0 0 0,0-1 0,0 1 0,-1 1 0,1-1 0,-1 0 0,-1 1 0,1 0 0,-1-1 0,0 1 0,0 0 0,1 11 0,-1-5 0,0 0 0,-1 1 0,-1-1 0,0 1 0,-1-1 0,-1 1 0,0-1 0,0 0 0,-1 0 0,0 0 0,-1 0 0,-9 17 0,-3 0 0,-2-1 0,0-1 0,-2 0 0,-1-2 0,-34 34 0,3-12 0,-86 62 0,100-84 0,25-17 0,0 0 0,-22 20 0,35-28 0,1-1 0,-1 1 0,0 0 0,0 0 0,0 0 0,0 0 0,0 0 0,0 0 0,1 0 0,-1 0 0,0 0 0,0 0 0,0 0 0,0 0 0,0 0 0,1 0 0,-1 0 0,0 0 0,0 0 0,0 0 0,0 0 0,0 0 0,0 0 0,1 0 0,-1 0 0,0 0 0,0 0 0,0 0 0,0 1 0,0-1 0,0 0 0,0 0 0,1 0 0,-1 0 0,0 0 0,0 0 0,0 0 0,0 0 0,0 1 0,0-1 0,0 0 0,0 0 0,0 0 0,0 0 0,0 0 0,0 0 0,0 1 0,0-1 0,0 0 0,0 0 0,0 0 0,0 0 0,0 0 0,0 1 0,0-1 0,0 0 0,0 0 0,0 0 0,0 0 0,0 0 0,0 0 0,0 1 0,15-4 0,131-38-341,1 7 0,2 6-1,288-15 1,-418 42-6485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00.691"/>
    </inkml:context>
    <inkml:brush xml:id="br0">
      <inkml:brushProperty name="width" value="0.05" units="cm"/>
      <inkml:brushProperty name="height" value="0.05" units="cm"/>
      <inkml:brushProperty name="color" value="#E71224"/>
    </inkml:brush>
  </inkml:definitions>
  <inkml:trace contextRef="#ctx0" brushRef="#br0">1 166 24575,'3'-1'0,"1"0"0,-1 0 0,1 0 0,-1 0 0,0 0 0,0-1 0,4-1 0,20-8 0,313-29 0,-125 19 0,392-59-1365,-590 78-5461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01.065"/>
    </inkml:context>
    <inkml:brush xml:id="br0">
      <inkml:brushProperty name="width" value="0.05" units="cm"/>
      <inkml:brushProperty name="height" value="0.05" units="cm"/>
      <inkml:brushProperty name="color" value="#E71224"/>
    </inkml:brush>
  </inkml:definitions>
  <inkml:trace contextRef="#ctx0" brushRef="#br0">1 1 24575,'4'0'0,"7"0"0,10 0 0,12 0 0,4 0 0,5 0 0,10 0 0,4 0 0,3 0 0,5 0 0,2 0 0,-3 0 0,-1 0 0,-3 0 0,-6 0 0,-13 0-8191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0:50.103"/>
    </inkml:context>
    <inkml:brush xml:id="br0">
      <inkml:brushProperty name="width" value="0.05" units="cm"/>
      <inkml:brushProperty name="height" value="0.05" units="cm"/>
      <inkml:brushProperty name="color" value="#E71224"/>
    </inkml:brush>
  </inkml:definitions>
  <inkml:trace contextRef="#ctx0" brushRef="#br0">24 89 24575,'-2'0'0,"1"0"0,0 0 0,0 0 0,0 1 0,0-1 0,0 0 0,0 0 0,0 1 0,0-1 0,0 1 0,0-1 0,0 1 0,0-1 0,0 1 0,1 0 0,-1-1 0,0 1 0,0 0 0,0 0 0,1-1 0,-2 2 0,2-1 0,0-1 0,0 1 0,-1-1 0,1 1 0,0-1 0,0 1 0,0 0 0,0-1 0,0 1 0,0-1 0,0 1 0,0-1 0,0 1 0,0 0 0,0-1 0,0 1 0,0-1 0,0 1 0,0-1 0,0 1 0,1 0 0,-1-1 0,0 1 0,0-1 0,1 1 0,-1-1 0,0 1 0,1-1 0,-1 0 0,1 1 0,-1-1 0,1 1 0,-1-1 0,0 0 0,1 1 0,-1-1 0,2 1 0,12 6 0,0-1 0,0 0 0,19 5 0,12 5 0,-28-9 0,1 0 0,0-2 0,0 0 0,0-1 0,34 3 0,-42-7 0,0 1 0,0-2 0,0 0 0,0 0 0,0-1 0,0 0 0,0 0 0,0-1 0,-1-1 0,1 1 0,-1-2 0,11-5 0,-8 1 0,0 1 0,-1-2 0,0 0 0,-1 0 0,1-1 0,-2 0 0,0 0 0,0-1 0,-1-1 0,7-14 0,-13 24 0,0 0 0,-1 1 0,1-1 0,0 0 0,0 1 0,1-1 0,-1 1 0,1 0 0,-1 0 0,1 0 0,-1 0 0,1 0 0,5-2 0,-7 4 0,0 0 0,0 0 0,-1 0 0,1-1 0,0 1 0,0 0 0,0 0 0,-1 0 0,1 0 0,0 0 0,0 1 0,-1-1 0,1 0 0,0 0 0,0 0 0,0 1 0,-1-1 0,1 0 0,0 1 0,-1-1 0,1 1 0,1 0 0,-1 0 0,0 1 0,0-1 0,0 1 0,0 0 0,0-1 0,0 1 0,0 0 0,-1 0 0,1-1 0,0 1 0,-1 0 0,0 0 0,1 3 0,-1-2 5,0 1 0,0-1-1,0 0 1,0 1 0,-1-1 0,0 0-1,1 0 1,-1 0 0,0 1-1,-1-1 1,1 0 0,0 0 0,-1 0-1,0-1 1,1 1 0,-1 0 0,-4 4-1,-4 2-348,1 1 0,-23 15 0,27-21-74,-40 29-6408</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53.749"/>
    </inkml:context>
    <inkml:brush xml:id="br0">
      <inkml:brushProperty name="width" value="0.05" units="cm"/>
      <inkml:brushProperty name="height" value="0.05" units="cm"/>
      <inkml:brushProperty name="color" value="#E71224"/>
    </inkml:brush>
  </inkml:definitions>
  <inkml:trace contextRef="#ctx0" brushRef="#br0">1 1 24575,'0'4'0,"0"0"0,0 0 0,0 0 0,1 0 0,-1 1 0,1-1 0,0 0 0,0 0 0,0 0 0,1-1 0,0 1 0,-1 0 0,1 0 0,1-1 0,-1 1 0,0-1 0,1 0 0,0 0 0,-1 0 0,1 0 0,0 0 0,1 0 0,-1-1 0,0 1 0,1-1 0,0 0 0,-1 0 0,1-1 0,0 1 0,0-1 0,0 0 0,0 0 0,7 1 0,12 2 0,0-1 0,0-1 0,0-1 0,1-2 0,-1 0 0,28-5 0,137-37 0,-87 18 0,-70 18-1365,-40 12-5461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7:12.656"/>
    </inkml:context>
    <inkml:brush xml:id="br0">
      <inkml:brushProperty name="width" value="0.05" units="cm"/>
      <inkml:brushProperty name="height" value="0.05" units="cm"/>
      <inkml:brushProperty name="color" value="#E71224"/>
    </inkml:brush>
  </inkml:definitions>
  <inkml:trace contextRef="#ctx0" brushRef="#br0">735 18 24575,'0'0'0,"0"-1"0,0 0 0,0 1 0,0-1 0,0 0 0,0 1 0,0-1 0,0 0 0,-1 0 0,1 1 0,0-1 0,-1 0 0,1 1 0,0-1 0,-1 1 0,1-1 0,-1 1 0,1-1 0,-1 0 0,1 1 0,-1 0 0,1-1 0,-1 1 0,1-1 0,-1 1 0,0 0 0,1-1 0,-1 1 0,0 0 0,1 0 0,-1-1 0,0 1 0,1 0 0,-1 0 0,0 0 0,1 0 0,-1 0 0,0 0 0,0 0 0,1 0 0,-1 0 0,0 0 0,1 0 0,-1 1 0,0-1 0,1 0 0,-1 0 0,0 1 0,1-1 0,-1 0 0,0 2 0,-4-1 0,0 1 0,1 1 0,-1-1 0,1 1 0,-8 6 0,6-2 0,-1 0 0,1 1 0,0 0 0,1 1 0,0-1 0,1 1 0,-1 0 0,2 0 0,-5 14 0,-2 14 0,-5 43 0,8-41 0,-76 471 0,18-104 0,-49 100 0,-29-7 0,44-162 0,85-291 0,-55 234 0,69-258 0,1-21 0,-1-1 0,0 0 0,0 0 0,0 0 0,1 0 0,-1 0 0,0 0 0,0 0 0,1 1 0,-1-1 0,0 0 0,0 0 0,1 0 0,-1 0 0,0 0 0,0 0 0,1 0 0,-1 0 0,0 0 0,0 0 0,1 0 0,-1 0 0,0-1 0,0 1 0,1 0 0,-1 0 0,0 0 0,0 0 0,0 0 0,1 0 0,-1-1 0,0 1 0,0 0 0,0 0 0,1 0 0,-1 0 0,0-1 0,0 1 0,0 0 0,0-1 0,27-33 0,-23 29 0,8-14 0,2 1 0,0 1 0,22-21 0,-29 32 0,0 0 0,0 0 0,1 1 0,0 0 0,0 0 0,0 1 0,0 0 0,1 0 0,0 1 0,0 1 0,9-3 0,119-12 0,170 1 0,-105 8 0,1642-36-2786,306 46-228,-2106-1 3047,14-1 465,114-13 0,-167 13-348,-1-1-1,1 0 1,0 0 0,-1-1-1,1 1 1,-1-1 0,0 0 0,0 0-1,5-4 1,-8 6-93,0-1 0,-1 0 1,1 0-1,0 0 0,-1 1 0,1-1 1,0 0-1,-1 0 0,1 0 0,-1 0 1,0 0-1,1 0 0,-1 0 1,0 0-1,0-1 0,0 1 0,1 0 1,-1 0-1,0 0 0,0 0 0,-1 0 1,1 0-1,0 0 0,0 0 0,0 0 1,-1 0-1,1 0 0,-1 0 0,1 0 1,-1 0-1,1 0 0,-1 0 0,1 0 1,-1 0-1,0 0 0,1 0 0,-1 1 1,0-1-1,0 0 0,0 1 0,-1-2 1,-4-3 126,1 0-1,-2 0 1,1 0 0,-12-6 0,14 9-187,0 0 1,0 0-1,0 0 0,0-1 1,1 1-1,-1-1 1,1 0-1,0 0 0,0 0 1,0-1-1,0 1 1,0-1-1,1 0 0,0 1 1,-1-1-1,1 0 0,1 0 1,-3-7-1,1-8 3,2 0 0,0 0 0,0 0 0,2 0 0,1 0 0,0 0 0,8-29 0,0-15 0,23-220 0,26-181 0,-46 392 0,21-125 0,63-206 0,31-7 0,-126 402 0,4-9 0,-1-2 0,-1 1 0,-1-1 0,3-36 0,-6 50 0,-1 1 0,1-1 0,-1 1 0,1-1 0,-1 1 0,-1 0 0,1-1 0,0 1 0,-1 0 0,0 0 0,0 0 0,0 0 0,-1 0 0,1 1 0,-1-1 0,0 1 0,0-1 0,0 1 0,0 0 0,-1 0 0,1 0 0,-1 1 0,0-1 0,0 1 0,0 0 0,-5-2 0,-29-10 0,-2 1 0,-49-8 0,15 3 0,-1 1 0,0 4 0,-115-7 0,-157 14 0,238 7 0,-1388 55-1858,6 75 1,1353-118 1992,-288 32 1147,367-37-516,1 2 0,-61 20 0,118-30-784,-22 10 158,22-9-189,1-1-1,-1 0 1,1 1-1,-1-1 0,0 1 1,1-1-1,-1 1 1,1-1-1,-1 1 1,1 0-1,0-1 0,-1 1 1,1 0-1,-1-1 1,1 1-1,0 0 0,0-1 1,-1 1-1,1 0 1,0 0-1,0-1 1,0 1-1,0 0 0,0 0 1,0-1-1,0 1 1,0 0-1,0 0 1,0 0-1,6 11-6776</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7:13.231"/>
    </inkml:context>
    <inkml:brush xml:id="br0">
      <inkml:brushProperty name="width" value="0.05" units="cm"/>
      <inkml:brushProperty name="height" value="0.05" units="cm"/>
      <inkml:brushProperty name="color" value="#E71224"/>
    </inkml:brush>
  </inkml:definitions>
  <inkml:trace contextRef="#ctx0" brushRef="#br0">462 40 24575,'0'-2'0,"0"0"0,0 1 0,-1-1 0,1 0 0,-1 1 0,1-1 0,-1 0 0,1 1 0,-1-1 0,0 1 0,0-1 0,0 1 0,0 0 0,0-1 0,0 1 0,0 0 0,0 0 0,-1-1 0,1 1 0,0 0 0,-1 0 0,1 1 0,-1-1 0,1 0 0,-1 0 0,1 1 0,-1-1 0,1 1 0,-1-1 0,0 1 0,1 0 0,-3-1 0,-3 0 0,0 1 0,1-1 0,-1 1 0,0 0 0,0 1 0,-11 1 0,-7 5 0,1 0 0,-1 1 0,2 2 0,-1 0 0,1 2 0,1 0 0,0 2 0,0 0 0,2 1 0,0 2 0,1 0 0,0 1 0,-29 37 0,44-49 0,0-1 0,1 1 0,0-1 0,0 1 0,1 0 0,-1 0 0,1 1 0,1-1 0,-1 0 0,1 1 0,0-1 0,0 1 0,1-1 0,0 1 0,0-1 0,1 1 0,0-1 0,0 1 0,0-1 0,1 0 0,0 0 0,0 1 0,0-1 0,1 0 0,0-1 0,0 1 0,1 0 0,-1-1 0,1 0 0,0 0 0,1 0 0,-1 0 0,1-1 0,0 0 0,0 0 0,0 0 0,9 4 0,3 2-97,1-1-1,0-1 1,1-1-1,0 0 1,0-2-1,1 0 1,0-1-1,-1-1 1,1-1-1,0 0 1,1-2-1,-1 0 0,28-5 1,0-1-6729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1.036"/>
    </inkml:context>
    <inkml:brush xml:id="br0">
      <inkml:brushProperty name="width" value="0.05" units="cm"/>
      <inkml:brushProperty name="height" value="0.05" units="cm"/>
    </inkml:brush>
  </inkml:definitions>
  <inkml:trace contextRef="#ctx0" brushRef="#br0">39 215 24575,'-5'-6'0,"1"0"0,-1 0 0,2-1 0,-1 1 0,1-1 0,0 0 0,0 0 0,1 0 0,-1 0 0,0-11 0,3 17 0,0 0 0,1-1 0,-1 1 0,0 0 0,1 0 0,-1 0 0,1 0 0,-1 0 0,1 0 0,0 0 0,-1 0 0,1 0 0,0 0 0,0 0 0,0 0 0,0 0 0,0 1 0,0-1 0,0 0 0,0 1 0,0-1 0,0 0 0,0 1 0,0 0 0,0-1 0,1 1 0,-1 0 0,1-1 0,39-4 0,-35 5 0,127-3 0,107-8 0,-232 10 0,45-5 0,0-3 0,80-22 0,-99 13 0,-24 6 0,-11 11 0,1 1 0,0-1 0,0 1 0,-1-1 0,1 1 0,0-1 0,-1 1 0,1-1 0,0 1 0,-1 0 0,1-1 0,-1 1 0,1 0 0,0-1 0,-1 1 0,1 0 0,-1-1 0,1 1 0,-1 0 0,1 0 0,-1 0 0,1-1 0,-1 1 0,1 0 0,-1 0 0,0 0 0,1 0 0,-1 0 0,0 0 0,-8-1 0,1 1 0,0 0 0,-1 0 0,1 1 0,0 0 0,0 0 0,-12 4 0,-59 22 0,50-16 0,2-1 0,1 0 0,-51 30 0,70-36 0,0 1 0,0-1 0,1 1 0,-1 1 0,1 0 0,0 0 0,0 0 0,1 0 0,0 1 0,0 0 0,1 0 0,0 0 0,0 1 0,0-1 0,-2 9 0,5-13 0,1-1 0,-1 0 0,1 1 0,-1-1 0,1 1 0,0-1 0,0 1 0,0-1 0,0 1 0,0-1 0,1 1 0,-1-1 0,1 0 0,0 1 0,-1-1 0,1 1 0,0-1 0,1 0 0,-1 0 0,0 0 0,0 0 0,1 0 0,0 0 0,-1 0 0,1 0 0,0 0 0,0-1 0,0 1 0,0-1 0,0 1 0,0-1 0,0 0 0,0 0 0,1 0 0,-1 0 0,0 0 0,1-1 0,-1 1 0,5 0 0,3 1 0,1 0 0,0-1 0,0 0 0,0-1 0,-1-1 0,1 1 0,21-5 0,-11-2 0,0-1 0,0 0 0,-1-2 0,0 0 0,-1-2 0,35-26 0,-1 2 0,-48 33 0,0 1 0,-1-1 0,2 1 0,-1-1 0,8-1 0,-12 4 0,0-1 0,-1 1 0,1 0 0,0 0 0,0 0 0,0-1 0,0 1 0,0 0 0,-1 0 0,1 0 0,0 0 0,0 1 0,0-1 0,0 0 0,0 0 0,-1 0 0,1 1 0,0-1 0,0 0 0,0 1 0,-1-1 0,1 1 0,0-1 0,-1 1 0,1-1 0,0 1 0,-1 0 0,1-1 0,-1 1 0,1 0 0,-1-1 0,1 1 0,-1 0 0,1 0 0,-1-1 0,0 1 0,1 0 0,-1 0 0,0 0 0,0-1 0,0 1 0,1 0 0,-1 0 0,0 1 0,0 12 0,-1 1 0,0-1 0,0 1 0,-6 17 0,5-21 0,-1 0 0,2 0 0,-1 0 0,1 0 0,1 0 0,0 0 0,1 0 0,3 21 0,5-14-1365,3-5-5461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7:13.621"/>
    </inkml:context>
    <inkml:brush xml:id="br0">
      <inkml:brushProperty name="width" value="0.05" units="cm"/>
      <inkml:brushProperty name="height" value="0.05" units="cm"/>
      <inkml:brushProperty name="color" value="#E71224"/>
    </inkml:brush>
  </inkml:definitions>
  <inkml:trace contextRef="#ctx0" brushRef="#br0">0 0 24575,'1'1'0,"0"-1"0,0 0 0,0 0 0,0 1 0,0-1 0,-1 0 0,1 1 0,0-1 0,0 1 0,0-1 0,-1 1 0,1 0 0,0-1 0,-1 1 0,1 0 0,-1-1 0,1 1 0,0 0 0,-1 0 0,0-1 0,1 1 0,-1 0 0,1 0 0,-1 0 0,0 0 0,0 0 0,1-1 0,-1 1 0,0 0 0,0 0 0,0 0 0,0 0 0,0 0 0,0 0 0,0 0 0,-1 1 0,-4 41 0,4-34 0,-4 41 0,3 0 0,1 0 0,3 0 0,14 81 0,-10-74-1365,-5-33-5461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7:22.120"/>
    </inkml:context>
    <inkml:brush xml:id="br0">
      <inkml:brushProperty name="width" value="0.05" units="cm"/>
      <inkml:brushProperty name="height" value="0.05" units="cm"/>
      <inkml:brushProperty name="color" value="#E71224"/>
    </inkml:brush>
  </inkml:definitions>
  <inkml:trace contextRef="#ctx0" brushRef="#br0">364 153 24575,'2'-1'0,"0"1"0,0-1 0,-1 0 0,1 0 0,0 0 0,0 0 0,0 0 0,-1 0 0,1 0 0,-1 0 0,1-1 0,-1 1 0,1-1 0,-1 1 0,0-1 0,0 0 0,0 1 0,0-1 0,0 0 0,0 0 0,1-3 0,1-2 0,0-1 0,0 1 0,-1-1 0,2-9 0,-3 14 0,-1 0 0,0 1 0,1-1 0,-1 0 0,0 0 0,0 1 0,-1-1 0,1 0 0,0 1 0,-1-1 0,0 0 0,0 1 0,1-1 0,-2 1 0,1-1 0,0 1 0,0-1 0,-1 1 0,1 0 0,-4-4 0,2 4 0,1 0 0,-1 1 0,0-1 0,0 1 0,0-1 0,0 1 0,0 0 0,0 0 0,0 0 0,0 1 0,-1-1 0,1 1 0,0-1 0,-6 1 0,-5 1 0,1 1 0,0 0 0,-1 1 0,1 0 0,0 1 0,1 0 0,-16 8 0,10-2 0,2-1 0,-1 2 0,2 0 0,-1 1 0,1 1 0,1 0 0,1 1 0,0 1 0,0 0 0,1 0 0,-9 18 0,15-23 0,0 0 0,1 0 0,0 0 0,1 0 0,0 1 0,1 0 0,0 0 0,1 0 0,0 0 0,0 0 0,2 0 0,-1 0 0,1 1 0,1-1 0,0 0 0,0 0 0,1 0 0,1 0 0,0 0 0,5 14 0,-5-20 0,-1 1 0,1-1 0,0 0 0,0 0 0,0 0 0,1 0 0,-1-1 0,1 1 0,0-1 0,1 0 0,-1 0 0,1 0 0,0-1 0,0 0 0,0 0 0,0 0 0,0 0 0,1-1 0,-1 0 0,1 0 0,-1-1 0,1 1 0,0-1 0,0 0 0,0-1 0,0 1 0,-1-1 0,1 0 0,0-1 0,0 0 0,0 0 0,10-2 0,0-2 0,1-1 0,-1-1 0,0 0 0,-1-1 0,0 0 0,0-1 0,0-1 0,-1 0 0,24-25 0,-24 21 0,0-1 0,-1-1 0,-1-1 0,15-24 0,-23 33 0,0 0 0,0-1 0,0 1 0,-1-1 0,0 0 0,-1 1 0,0-1 0,0 0 0,-1-1 0,0 1 0,-1-17 0,-5 9 0,5 17 0,0 0 0,0-1 0,0 1 0,0 0 0,-1 0 0,1 0 0,0 0 0,0 0 0,0 0 0,0 0 0,0-1 0,-1 1 0,1 0 0,0 0 0,0 0 0,0 0 0,0 0 0,-1 0 0,1 0 0,0 0 0,0 0 0,0 0 0,0 0 0,-1 0 0,1 0 0,0 0 0,0 0 0,0 0 0,0 0 0,-1 0 0,1 0 0,0 0 0,0 0 0,0 0 0,0 0 0,-1 0 0,1 1 0,0-1 0,0 0 0,0 0 0,0 0 0,0 0 0,-2 2 0,1 0 0,0-1 0,0 1 0,0 0 0,1 0 0,-1 0 0,0 0 0,1-1 0,-1 1 0,1 0 0,0 0 0,-1 4 0,1 8 14,1 0-1,0 1 0,0-1 0,2 1 1,0-1-1,0 0 0,2 0 1,7 18-1,-4-15-225,0-1 0,1 0 0,0 0-1,1-1 1,1 0 0,16 17 0,-9-15-6614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7:22.590"/>
    </inkml:context>
    <inkml:brush xml:id="br0">
      <inkml:brushProperty name="width" value="0.05" units="cm"/>
      <inkml:brushProperty name="height" value="0.05" units="cm"/>
      <inkml:brushProperty name="color" value="#E71224"/>
    </inkml:brush>
  </inkml:definitions>
  <inkml:trace contextRef="#ctx0" brushRef="#br0">31 3 24575,'0'0'0,"0"0"0,0 0 0,0 1 0,-1-1 0,1 0 0,0 0 0,0 0 0,0 0 0,0 0 0,0 1 0,0-1 0,-1 0 0,1 0 0,0 0 0,0 0 0,0 0 0,0 0 0,0 0 0,-1 0 0,1 0 0,0 0 0,0 0 0,0 0 0,-1 0 0,1 0 0,0 0 0,0 0 0,0 0 0,0 0 0,-1 0 0,1 0 0,0 0 0,0 0 0,0 0 0,0 0 0,-1 0 0,1 0 0,0 0 0,0 0 0,0 0 0,0 0 0,0-1 0,-1 1 0,1 0 0,0 0 0,0 0 0,0 0 0,0 0 0,0-1 0,0 1 0,0 0 0,0 0 0,-1 0 0,1 0 0,0 0 0,0-1 0,0 1 0,0 0 0,0 0 0,0 0 0,0-1 0,0 1 0,0 0 0,-9 14 0,5-3 0,1 1 0,1 0 0,0 0 0,1 0 0,0 0 0,1 0 0,0 0 0,1 0 0,3 18 0,5 15 0,16 50 0,-16-67 0,4 28 0,-2 0 0,4 86 0,-8-110 0,0-24 0,-7-9 0,1 1 0,0 0 0,-1 0 0,1-1 0,0 1 0,-1-1 0,1 1 0,-1-1 0,1 1 0,-1-1 0,1 1 0,-1-1 0,1 1 0,-1-1 0,0 1 0,1-1 0,-1 0 0,0 1 0,1-1 0,-1-1 0,25-53 0,-16 32 0,1 2 0,1-1 0,21-29 0,-26 43 0,14-20 0,46-46 0,-61 68 0,2 0 0,-1 1 0,1 0 0,0 0 0,0 0 0,0 1 0,1 0 0,-1 0 0,1 1 0,0 0 0,0 0 0,1 1 0,9-2 0,-14 3 0,1 1 0,-1 0 0,0 0 0,0 1 0,0-1 0,0 1 0,0 0 0,0 0 0,0 0 0,0 1 0,0-1 0,0 1 0,0 0 0,-1 0 0,1 0 0,-1 1 0,1-1 0,-1 1 0,0 0 0,0 0 0,0 0 0,-1 0 0,1 0 0,-1 1 0,0-1 0,1 1 0,-2 0 0,1-1 0,2 8 0,0-1 0,-1 0 0,-1 0 0,0 1 0,0-1 0,-1 1 0,0-1 0,-1 1 0,0-1 0,-1 1 0,-3 17 0,1-14 0,-1 0 0,0 0 0,-2 0 0,1 0 0,-2-1 0,0 0 0,0 0 0,-1-1 0,-1 0 0,0 0 0,0-1 0,-2 0 0,1-1 0,-1 0 0,0-1 0,-1 0 0,0 0 0,-23 10 0,32-17-105,-1-1 0,0 1 0,0-1 0,0-1 0,0 1 0,0 0 0,0-1 0,0 0 0,0 0 0,0 0 0,0 0 0,-8-2 0,-12-6-6721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7:22.962"/>
    </inkml:context>
    <inkml:brush xml:id="br0">
      <inkml:brushProperty name="width" value="0.05" units="cm"/>
      <inkml:brushProperty name="height" value="0.05" units="cm"/>
      <inkml:brushProperty name="color" value="#E71224"/>
    </inkml:brush>
  </inkml:definitions>
  <inkml:trace contextRef="#ctx0" brushRef="#br0">328 27 24575,'0'-1'0,"0"0"0,-1-1 0,1 1 0,-1 0 0,0 0 0,1 0 0,-1 0 0,0 0 0,0 0 0,0 0 0,0 0 0,0 0 0,0 0 0,0 0 0,0 1 0,0-1 0,0 0 0,0 1 0,0-1 0,0 1 0,-1-1 0,1 1 0,0 0 0,0-1 0,-1 1 0,1 0 0,-2 0 0,-42-5 0,40 4 0,-4 1 0,1 0 0,0 1 0,0 0 0,0 0 0,-1 0 0,1 1 0,0 1 0,1-1 0,-1 1 0,0 0 0,1 1 0,-14 8 0,11-4 0,0-1 0,1 1 0,-1 1 0,2 0 0,-1 0 0,1 1 0,1 0 0,-9 14 0,9-12 0,1 1 0,0-1 0,1 2 0,0-1 0,1 1 0,0-1 0,-2 18 0,5-21 0,0 0 0,1 0 0,0-1 0,0 1 0,1 0 0,0 0 0,1-1 0,0 1 0,1 0 0,5 13 0,-5-17 6,1 0-1,-1 0 1,1 0-1,1-1 0,-1 1 1,1-1-1,0 0 1,0 0-1,0 0 1,1-1-1,-1 0 1,1 0-1,0-1 0,0 1 1,1-1-1,-1 0 1,1-1-1,-1 0 1,1 0-1,0 0 1,8 0-1,1 0-170,-1 0 0,0-2 0,1 0 0,-1-1 0,0 0 0,1-1 0,-1-1 0,23-6 0,-3-4-6661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7:23.304"/>
    </inkml:context>
    <inkml:brush xml:id="br0">
      <inkml:brushProperty name="width" value="0.05" units="cm"/>
      <inkml:brushProperty name="height" value="0.05" units="cm"/>
      <inkml:brushProperty name="color" value="#E71224"/>
    </inkml:brush>
  </inkml:definitions>
  <inkml:trace contextRef="#ctx0" brushRef="#br0">29 0 24575,'0'5'0,"-5"6"0,-1 6 0,0 4 0,2 9 0,0 8 0,2 2 0,1 4 0,1 3 0,4 3 0,7-2 0,6 0 0,5-3 0,2-10 0,8-6 0,-2-8-8191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7:23.648"/>
    </inkml:context>
    <inkml:brush xml:id="br0">
      <inkml:brushProperty name="width" value="0.05" units="cm"/>
      <inkml:brushProperty name="height" value="0.05" units="cm"/>
      <inkml:brushProperty name="color" value="#E71224"/>
    </inkml:brush>
  </inkml:definitions>
  <inkml:trace contextRef="#ctx0" brushRef="#br0">7 0 24575,'-5'0'0,"3"0"0,7 5 0,7 1 0,11 4 0,6 6 0,7 4 0,3 4 0,3 6 0,0 4 0,-3 4 0,-4 6 0,-7 5 0,-13 2 0,-14 3 0,-17 1 0,-14 1 0,-2-10-8191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01.147"/>
    </inkml:context>
    <inkml:brush xml:id="br0">
      <inkml:brushProperty name="width" value="0.05" units="cm"/>
      <inkml:brushProperty name="height" value="0.05" units="cm"/>
      <inkml:brushProperty name="color" value="#E71224"/>
    </inkml:brush>
  </inkml:definitions>
  <inkml:trace contextRef="#ctx0" brushRef="#br0">0 25 24575,'0'-1'0,"1"0"0,-1 0 0,0 0 0,1 0 0,-1 0 0,1 0 0,-1 0 0,1 0 0,-1 0 0,1 0 0,0 1 0,0-1 0,-1 0 0,1 0 0,0 1 0,0-1 0,0 0 0,-1 1 0,1-1 0,0 1 0,0-1 0,0 1 0,0-1 0,0 1 0,0 0 0,0 0 0,2-1 0,30-4 0,-17 6 0,0 0 0,0 1 0,0 0 0,0 2 0,20 6 0,77 34 0,-80-31 0,32 16 0,-2 3 0,96 65 0,104 101 0,-1 45 0,-106-93 0,-80-75 10,-36-35-698,61 49 1,-83-78-6139</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01.554"/>
    </inkml:context>
    <inkml:brush xml:id="br0">
      <inkml:brushProperty name="width" value="0.05" units="cm"/>
      <inkml:brushProperty name="height" value="0.05" units="cm"/>
      <inkml:brushProperty name="color" value="#E71224"/>
    </inkml:brush>
  </inkml:definitions>
  <inkml:trace contextRef="#ctx0" brushRef="#br0">1702 0 24575,'-11'1'0,"0"0"0,0 0 0,0 2 0,0-1 0,0 1 0,0 1 0,1 0 0,-18 9 0,-8 7 0,-35 26 0,14-9 0,-367 201 0,65-39 0,358-199 0,-453 294 0,350-207 120,94-77-306,0 0 1,1 1-1,0 0 0,1 0 1,0 1-1,0 0 1,-7 18-1,11-19-6640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04.330"/>
    </inkml:context>
    <inkml:brush xml:id="br0">
      <inkml:brushProperty name="width" value="0.05" units="cm"/>
      <inkml:brushProperty name="height" value="0.05" units="cm"/>
      <inkml:brushProperty name="color" value="#E71224"/>
    </inkml:brush>
  </inkml:definitions>
  <inkml:trace contextRef="#ctx0" brushRef="#br0">612 0 24575,'-2'53'0,"-2"0"0,-3 0 0,-13 55 0,-52 152 0,65-236 0,-233 819-373,45 13 1,148-588-869,30-163-4964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04.906"/>
    </inkml:context>
    <inkml:brush xml:id="br0">
      <inkml:brushProperty name="width" value="0.05" units="cm"/>
      <inkml:brushProperty name="height" value="0.05" units="cm"/>
      <inkml:brushProperty name="color" value="#E71224"/>
    </inkml:brush>
  </inkml:definitions>
  <inkml:trace contextRef="#ctx0" brushRef="#br0">0 25 24575,'560'-13'34,"-90"1"-1510,813 25-677,2 32 5,-1058-36 2077,2014 103-3758,-1295-60 2418,520-9 2690,-1437-43-1116,9 0 1420,68-7 1,-104 7-1489,-1 0 1,1 0 0,0 0-1,-1 0 1,1-1 0,0 1-1,0-1 1,-1 1 0,1-1-1,-1 1 1,1-1 0,0 0-1,-1 0 1,1 0 0,-1 0-1,0 0 1,1 0 0,-1 0-1,0 0 1,0 0 0,1-1-1,-1 1 1,1-3 0,-2 2-69,-1 1 1,1-1 0,0 1-1,-1-1 1,0 1 0,1-1-1,-1 1 1,0-1 0,0 1-1,0-1 1,0 1-1,0 0 1,0 0 0,0-1-1,-1 1 1,1 0 0,0 0-1,0 0 1,-1 0 0,1 0-1,-1 1 1,-1-2-1,-34-18-4704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1.364"/>
    </inkml:context>
    <inkml:brush xml:id="br0">
      <inkml:brushProperty name="width" value="0.05" units="cm"/>
      <inkml:brushProperty name="height" value="0.05" units="cm"/>
    </inkml:brush>
  </inkml:definitions>
  <inkml:trace contextRef="#ctx0" brushRef="#br0">207 323 24575,'12'-20'0,"0"0"0,2 0 0,17-18 0,-13 15 0,19-29 0,-6-8 0,-29 56 0,0-1 0,-1 1 0,0-1 0,0 0 0,0 1 0,0-1 0,-1 0 0,0 0 0,0 1 0,0-1 0,-1-8 0,0 12 0,1-1 0,-1 1 0,1 0 0,-1 0 0,1-1 0,-1 1 0,0 0 0,1 0 0,-1 0 0,0 0 0,0 0 0,0 0 0,0 0 0,0 0 0,0 0 0,0 0 0,0 1 0,0-1 0,-1 0 0,1 1 0,0-1 0,0 1 0,-2-1 0,-1 0 0,0 0 0,1 1 0,-1 0 0,0 0 0,0 0 0,0 0 0,0 0 0,-4 2 0,-5 1 0,-1 0 0,1 2 0,-20 9 0,19-8 0,0 2 0,0 0 0,1 1 0,0 0 0,0 1 0,1 0 0,1 1 0,-1 1 0,-10 14 0,19-21 0,-1-1 0,1 1 0,1 0 0,-1 0 0,1 0 0,-1 0 0,2 0 0,-1 0 0,0 1 0,1-1 0,0 1 0,0-1 0,1 1 0,0-1 0,0 1 0,0-1 0,0 1 0,1-1 0,0 1 0,0-1 0,1 1 0,-1-1 0,1 0 0,0 0 0,1 0 0,-1 0 0,1 0 0,0 0 0,4 5 0,8 7 0,0-1 0,0 0 0,19 13 0,-14-12 0,32 35 0,-42-41 0,-2 1 0,1-1 0,-1 1 0,11 23 0,-18-33 0,0 1 0,0 0 0,0-1 0,0 1 0,0 0 0,-1 0 0,1 0 0,-1 0 0,0-1 0,0 1 0,0 0 0,0 0 0,0 0 0,-1 0 0,1 0 0,-1 0 0,0-1 0,0 1 0,0 0 0,0 0 0,0-1 0,0 1 0,-1-1 0,0 1 0,1-1 0,-1 0 0,0 0 0,0 1 0,-4 2 0,-5 3 0,0 0 0,-1-1 0,0 0 0,0-1 0,0-1 0,-1 1 0,0-2 0,0 0 0,0-1 0,0 0 0,0-1 0,-1 0 0,1-1 0,-23-1 0,33-1-62,-1 1 0,1-1 0,-1 0 0,1 0 0,-1 0 0,1 0 0,0-1 0,-1 1 0,1-1 0,0 0 0,0 0 0,0 0-1,1 0 1,-1-1 0,0 1 0,1-1 0,-1 1 0,1-1 0,0 0 0,0 0 0,-3-6 0,-1-12-6764</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05.481"/>
    </inkml:context>
    <inkml:brush xml:id="br0">
      <inkml:brushProperty name="width" value="0.05" units="cm"/>
      <inkml:brushProperty name="height" value="0.05" units="cm"/>
      <inkml:brushProperty name="color" value="#E71224"/>
    </inkml:brush>
  </inkml:definitions>
  <inkml:trace contextRef="#ctx0" brushRef="#br0">72 110 24575,'-29'-23'0,"25"20"0,-1-1 0,0 1 0,1-1 0,0 0 0,0 0 0,0-1 0,-5-6 0,9 11 0,-1-1 0,1 0 0,0 0 0,-1 1 0,1-1 0,0 0 0,-1 0 0,1 1 0,0-1 0,0 0 0,0 0 0,-1 0 0,1 1 0,0-1 0,0 0 0,0 0 0,1 0 0,-1 0 0,0 1 0,0-1 0,0 0 0,1 0 0,-1 0 0,0 1 0,0-1 0,1 0 0,-1 1 0,1-1 0,-1 0 0,1 1 0,-1-1 0,1 0 0,-1 1 0,1-1 0,0 1 0,-1-1 0,1 1 0,0-1 0,-1 1 0,1-1 0,1 1 0,3-2 0,1-1 0,-1 2 0,0-1 0,1 1 0,6-1 0,29-3 0,1 3 0,0 1 0,56 6 0,-39-1 0,1027 75-2701,8 25-128,-1059-101 2825,153 16-17,2002 193-2139,2-34 235,-662-122-407,-516-58 4530,-950 1-615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05.891"/>
    </inkml:context>
    <inkml:brush xml:id="br0">
      <inkml:brushProperty name="width" value="0.05" units="cm"/>
      <inkml:brushProperty name="height" value="0.05" units="cm"/>
      <inkml:brushProperty name="color" value="#E71224"/>
    </inkml:brush>
  </inkml:definitions>
  <inkml:trace contextRef="#ctx0" brushRef="#br0">784 11 24575,'-18'-5'0,"17"4"0,0 0 0,0 1 0,0-1 0,1 1 0,-1 0 0,0-1 0,0 1 0,0 0 0,0-1 0,0 1 0,0 0 0,0 0 0,0 0 0,0 0 0,0 0 0,0 0 0,0 0 0,0 0 0,0 0 0,0 1 0,0-1 0,1 0 0,-1 1 0,0-1 0,0 0 0,0 1 0,0-1 0,0 1 0,-1 0 0,-1 2 0,0 0 0,1 0 0,-1 0 0,1 0 0,-1 0 0,1 0 0,0 0 0,0 1 0,0-1 0,-2 7 0,-12 45 0,9-30 0,-84 315 0,2-7 0,-108 291-274,-5 17-11,127-401-987,43-146-5088</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06.557"/>
    </inkml:context>
    <inkml:brush xml:id="br0">
      <inkml:brushProperty name="width" value="0.05" units="cm"/>
      <inkml:brushProperty name="height" value="0.05" units="cm"/>
      <inkml:brushProperty name="color" value="#E71224"/>
    </inkml:brush>
  </inkml:definitions>
  <inkml:trace contextRef="#ctx0" brushRef="#br0">240 1 24575,'-4'0'0,"-7"0"0,-6 4 0,1 7 0,2 10 0,-1 7 0,2 12 0,-1 8 0,1 11 0,-1 4 0,1 5 0,-1 6 0,-4-2 0,-2 2 0,-3-3 0,2-13-8191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07.106"/>
    </inkml:context>
    <inkml:brush xml:id="br0">
      <inkml:brushProperty name="width" value="0.05" units="cm"/>
      <inkml:brushProperty name="height" value="0.05" units="cm"/>
      <inkml:brushProperty name="color" value="#E71224"/>
    </inkml:brush>
  </inkml:definitions>
  <inkml:trace contextRef="#ctx0" brushRef="#br0">123 1035 24575,'-25'-57'0,"2"-1"0,3-1 0,-23-121 0,38 159 0,2 0 0,1 0 0,1 0 0,0 0 0,2 0 0,5-41 0,-3 47 0,1 0 0,1 1 0,0 0 0,0 0 0,2 0 0,-1 1 0,2 0 0,0 0 0,0 1 0,16-18 0,-1 7 0,1 1 0,0 1 0,2 1 0,0 1 0,1 1 0,1 2 0,0 1 0,42-16 0,6 3 0,0 4 0,97-17 0,-82 23 0,1 5 0,119-3 0,-154 16 0,-1 2 0,0 2 0,-1 3 0,1 3 0,56 16 0,-91-20 0,-1 1 0,0 1 0,-1 1 0,0 0 0,0 1 0,18 14 0,-32-21 0,0 1 0,-1 0 0,0 0 0,0 1 0,0-1 0,0 1 0,-1 0 0,0 0 0,0 0 0,0 0 0,3 8 0,-5-8 0,0-1 0,0 1 0,0 0 0,-1-1 0,0 1 0,0 0 0,0-1 0,0 1 0,-1 0 0,0-1 0,0 1 0,0-1 0,0 1 0,-1-1 0,0 1 0,-2 5 0,-5 5 0,-1 0 0,0-1 0,-1 0 0,0-1 0,-1 0 0,0 0 0,-1-1 0,-17 11 0,-123 77 0,144-94 0,-362 196 0,41-23 0,320-173 0,-16 9 0,-40 30 0,61-41 0,0-1 0,1 1 0,-1 1 0,1-1 0,0 1 0,0 0 0,1 0 0,-1 0 0,1 0 0,0 0 0,0 1 0,1-1 0,0 1 0,-3 10 0,5-14 0,0 1 0,0 0 0,0-1 0,0 1 0,0 0 0,1-1 0,-1 1 0,1-1 0,0 1 0,0-1 0,0 1 0,0-1 0,0 0 0,1 1 0,-1-1 0,1 0 0,-1 0 0,1 0 0,0 0 0,0 0 0,0 0 0,0-1 0,0 1 0,4 2 0,6 3 0,0-1 0,1 0 0,20 7 0,-21-8 0,108 36 0,63 25 0,-155-54 0,0 2 0,-1 0 0,0 2 0,29 23 0,-50-33 0,1-1 0,-1 1 0,0-1 0,0 2 0,-1-1 0,0 1 0,0 0 0,0 0 0,-1 0 0,0 0 0,3 9 0,-6-12 0,0 0 0,0 0 0,-1 0 0,1 0 0,-1-1 0,0 1 0,0 0 0,0 0 0,-1 0 0,0 0 0,1 0 0,-1 0 0,0 0 0,-1 0 0,1-1 0,-1 1 0,1-1 0,-1 1 0,0-1 0,-1 1 0,1-1 0,0 0 0,-1 0 0,0 0 0,-4 3 0,-5 5 0,-1-1 0,-1-1 0,0 0 0,0 0 0,-1-2 0,0 0 0,-22 8 0,-116 28 0,150-43 0,-106 25-273,-1-5 0,-1-5 0,0-4 0,-222-9 0,265-8-6553</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07.640"/>
    </inkml:context>
    <inkml:brush xml:id="br0">
      <inkml:brushProperty name="width" value="0.05" units="cm"/>
      <inkml:brushProperty name="height" value="0.05" units="cm"/>
      <inkml:brushProperty name="color" value="#E71224"/>
    </inkml:brush>
  </inkml:definitions>
  <inkml:trace contextRef="#ctx0" brushRef="#br0">372 126 24575,'0'-4'0,"-1"1"0,0-1 0,0 1 0,0-1 0,-1 1 0,1 0 0,-2-4 0,-8-20 0,11 23 0,-1 0 0,0-1 0,0 1 0,-1 0 0,1-1 0,-1 1 0,0 0 0,0 0 0,0 0 0,0 1 0,-1-1 0,-3-4 0,4 7 0,0-1 0,0 1 0,0 0 0,0 0 0,0 0 0,0 0 0,0 1 0,-1-1 0,1 0 0,0 1 0,-1-1 0,1 1 0,0 0 0,-1 0 0,1 0 0,0 0 0,-1 0 0,1 1 0,0-1 0,0 1 0,-1-1 0,1 1 0,0 0 0,0 0 0,-4 2 0,-22 12 0,1 1 0,1 1 0,0 1 0,1 1 0,1 1 0,-41 46 0,60-60 0,0 0 0,0 1 0,0-1 0,0 1 0,1 0 0,0 0 0,-5 13 0,9-18 0,0-1 0,-1 1 0,1-1 0,0 1 0,-1-1 0,1 1 0,0-1 0,0 1 0,0-1 0,0 1 0,1-1 0,-1 1 0,0-1 0,1 1 0,-1-1 0,1 1 0,-1-1 0,2 3 0,0-2 0,-1-1 0,1 0 0,0 1 0,-1-1 0,1 0 0,0 0 0,0 0 0,0 0 0,0 0 0,0 0 0,0-1 0,0 1 0,0-1 0,0 1 0,0-1 0,0 0 0,0 0 0,2 0 0,6 0 0,0 0 0,0-1 0,0-1 0,0 1 0,0-2 0,0 1 0,16-7 0,66-36 0,-62 30 0,69-36 0,97-68 0,-191 116 0,3-3 0,0 1 0,0 0 0,13-6 0,-20 11 0,-1-1 0,1 1 0,0-1 0,-1 1 0,1 0 0,0-1 0,-1 1 0,1 0 0,0 0 0,0-1 0,-1 1 0,1 0 0,0 0 0,0 0 0,-1 0 0,1 0 0,0 0 0,0 0 0,-1 0 0,1 0 0,0 0 0,0 1 0,-1-1 0,1 0 0,0 0 0,-1 1 0,1-1 0,0 1 0,-1-1 0,1 0 0,0 1 0,-1-1 0,1 1 0,-1-1 0,1 1 0,-1 0 0,1-1 0,-1 1 0,1 0 0,-1-1 0,0 1 0,1 0 0,-1-1 0,0 1 0,0 0 0,1-1 0,-1 1 0,0 0 0,0 0 0,0 0 0,0-1 0,0 1 0,0 0 0,0 0 0,0 0 0,-2 16 0,-1 0 0,0 0 0,-10 28 0,-5 27 0,17-62-273,0-1 0,0 1 0,1 0 0,2 15 0,3 0-6553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07.985"/>
    </inkml:context>
    <inkml:brush xml:id="br0">
      <inkml:brushProperty name="width" value="0.05" units="cm"/>
      <inkml:brushProperty name="height" value="0.05" units="cm"/>
      <inkml:brushProperty name="color" value="#E71224"/>
    </inkml:brush>
  </inkml:definitions>
  <inkml:trace contextRef="#ctx0" brushRef="#br0">372 87 24575,'9'-9'0,"-5"6"0,0-1 0,0 1 0,0-1 0,-1 0 0,1 0 0,2-6 0,-5 9 0,-1 0 0,0 0 0,1 0 0,-1 0 0,0 0 0,0 0 0,0 0 0,0 0 0,1 0 0,-1 0 0,-1 0 0,1 0 0,0 0 0,0 0 0,0 1 0,0-1 0,-1 0 0,1 0 0,0 0 0,-1 0 0,1 0 0,-1 0 0,1 0 0,-1 1 0,1-1 0,-1 0 0,0 0 0,1 1 0,-1-1 0,0 0 0,0 1 0,1-1 0,-1 1 0,0-1 0,0 1 0,0-1 0,0 1 0,0 0 0,0-1 0,0 1 0,-1 0 0,-6-3 0,0 0 0,-1 1 0,1 0 0,-1 1 0,1 0 0,-1 0 0,-13 1 0,-62 7 0,-24 11 0,97-15 0,0 0 0,0 1 0,1 0 0,-1 0 0,1 1 0,0 0 0,-14 11 0,22-15 0,1 0 0,-1 0 0,1 0 0,-1 0 0,1 1 0,0-1 0,-1 0 0,1 1 0,0-1 0,0 1 0,0 0 0,0-1 0,0 1 0,1 0 0,-1 0 0,0-1 0,1 1 0,0 0 0,-1 0 0,1 0 0,0 0 0,0 2 0,0-1 0,1-1 0,0 1 0,0-1 0,0 0 0,0 1 0,0-1 0,1 0 0,-1 0 0,0 0 0,1 0 0,0 0 0,0 0 0,-1-1 0,5 4 0,5 3 0,2 0 0,-1-1 0,1-1 0,23 10 0,43 10 0,-54-19 0,0 1 0,0 1 0,44 24 0,-67-32 0,1 1 0,0 0 0,-1 0 0,0 0 0,1 0 0,-1 0 0,0 0 0,0 1 0,0-1 0,0 1 0,0-1 0,1 4 0,-3-4 0,1-1 0,-1 0 0,0 1 0,0-1 0,1 0 0,-1 1 0,0-1 0,0 0 0,-1 1 0,1-1 0,0 0 0,0 1 0,-1-1 0,1 0 0,-1 1 0,1-1 0,-1 0 0,1 0 0,-1 0 0,0 0 0,0 1 0,1-1 0,-1 0 0,0 0 0,0 0 0,0 0 0,0-1 0,0 1 0,0 0 0,-2 1 0,-8 5 20,0-1 0,-1 1 0,1-2 0,-1 1 0,-21 5 0,-64 12-1505,58-16-5341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08.377"/>
    </inkml:context>
    <inkml:brush xml:id="br0">
      <inkml:brushProperty name="width" value="0.05" units="cm"/>
      <inkml:brushProperty name="height" value="0.05" units="cm"/>
      <inkml:brushProperty name="color" value="#E71224"/>
    </inkml:brush>
  </inkml:definitions>
  <inkml:trace contextRef="#ctx0" brushRef="#br0">114 166 24575,'41'4'0,"-16"-6"0,-1-1 0,0-1 0,0-1 0,0-1 0,0-2 0,-1 0 0,0-1 0,-1-2 0,0 0 0,20-14 0,-40 24 0,0 0 0,0 0 0,-1-1 0,1 1 0,-1 0 0,1-1 0,-1 1 0,0-1 0,1 1 0,-1-1 0,0 0 0,0 1 0,0-1 0,0 0 0,0 0 0,-1 0 0,2-3 0,-2 4 0,0 0 0,-1 0 0,1 0 0,0-1 0,0 1 0,-1 0 0,1 0 0,-1 0 0,1 0 0,-1 0 0,1 0 0,-1 0 0,0 0 0,1 0 0,-1 0 0,0 0 0,0 0 0,1 1 0,-1-1 0,0 0 0,-2-1 0,-3-1 0,-1 0 0,1 0 0,-1 0 0,1 1 0,-1 0 0,0 0 0,0 1 0,-9-2 0,-5 2 0,0 1 0,0 0 0,0 2 0,1 0 0,-1 1 0,1 2 0,-33 10 0,41-11 0,1 0 0,0 1 0,0 0 0,0 0 0,1 1 0,-1 1 0,1 0 0,1 0 0,0 1 0,0 1 0,0-1 0,1 1 0,0 0 0,-9 16 0,14-20 4,1 0 0,-1 0 0,1 0 0,0 0 0,1 1 0,-1-1 0,1 1 0,0-1 0,1 1 0,-1-1 0,1 1 0,0-1 0,0 1 0,1 0 0,0-1 0,0 1 0,0-1 0,0 1 0,1-1 0,0 0 0,0 0 0,1 0 0,-1 0 0,1 0 0,0 0 0,0-1 0,1 1 0,0-1 0,5 5 0,2 2-153,0-1 1,1-1-1,1 0 1,-1-1-1,1 0 1,1-1-1,-1-1 1,1 0-1,24 7 1,14 0-6678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08.753"/>
    </inkml:context>
    <inkml:brush xml:id="br0">
      <inkml:brushProperty name="width" value="0.05" units="cm"/>
      <inkml:brushProperty name="height" value="0.05" units="cm"/>
      <inkml:brushProperty name="color" value="#E71224"/>
    </inkml:brush>
  </inkml:definitions>
  <inkml:trace contextRef="#ctx0" brushRef="#br0">1305 293 24575,'5'-11'0,"-1"-1"0,0 1 0,-1-1 0,-1 0 0,0 0 0,-1-1 0,0 1 0,0 0 0,-1 0 0,-1-1 0,0 1 0,-1 0 0,0 0 0,-5-14 0,5 20 0,-1 0 0,0 0 0,0 1 0,0-1 0,-1 1 0,0 0 0,0 0 0,0 0 0,0 0 0,-1 1 0,0-1 0,0 1 0,0 1 0,0-1 0,-1 1 0,0 0 0,1 0 0,-1 0 0,0 1 0,0 0 0,0 0 0,-1 0 0,1 1 0,0 0 0,-13 0 0,-4 0 0,0 1 0,0 2 0,1 0 0,-1 1 0,0 1 0,-22 8 0,-10 6 0,0 2 0,1 2 0,1 3 0,1 2 0,2 2 0,1 3 0,1 1 0,-69 64 0,69-52 0,3 2 0,2 1 0,1 3 0,3 1 0,3 2 0,1 1 0,-40 92 0,56-103 0,2 1 0,2 1 0,2 1 0,2 0 0,2 0 0,2 1 0,3 0 0,1 62 0,4-86 0,1-1 0,2 1 0,0-1 0,2 1 0,0-2 0,2 1 0,0-1 0,13 24 0,-12-30 0,1-1 0,0 0 0,1-1 0,1 0 0,0 0 0,1-1 0,0-1 0,1 0 0,0-1 0,1 0 0,27 14 0,-20-15-105,1 0 0,1-2 0,-1 0 0,1-2 0,0 0 0,1-2 0,-1 0 0,1-2 0,-1-1 0,1-1 0,0-1 0,46-8 0,12-8-6721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09.569"/>
    </inkml:context>
    <inkml:brush xml:id="br0">
      <inkml:brushProperty name="width" value="0.05" units="cm"/>
      <inkml:brushProperty name="height" value="0.05" units="cm"/>
      <inkml:brushProperty name="color" value="#E71224"/>
    </inkml:brush>
  </inkml:definitions>
  <inkml:trace contextRef="#ctx0" brushRef="#br0">220 53 24575,'-9'1'0,"-1"0"0,1 1 0,0-1 0,-1 2 0,1-1 0,0 1 0,0 1 0,0 0 0,1 0 0,0 0 0,-1 1 0,1 1 0,1-1 0,-1 1 0,-10 11 0,11-10 0,0 1 0,1-1 0,0 1 0,0 0 0,1 0 0,0 1 0,0-1 0,1 1 0,0 0 0,1 0 0,0 1 0,0-1 0,1 1 0,0 0 0,0 12 0,2-19 0,0 0 0,-1 0 0,2 0 0,-1 1 0,0-1 0,1 0 0,-1 0 0,1 0 0,0 0 0,0 0 0,0 0 0,1 0 0,-1 0 0,1 0 0,-1-1 0,1 1 0,0 0 0,0-1 0,0 1 0,0-1 0,1 0 0,-1 0 0,0 0 0,1 0 0,0 0 0,-1-1 0,1 1 0,0-1 0,0 1 0,0-1 0,0 0 0,0 0 0,0-1 0,0 1 0,1-1 0,-1 1 0,0-1 0,6 0 0,3-1 0,-1 1 0,1-2 0,-1 0 0,1 0 0,-1-1 0,0 0 0,0-1 0,0 0 0,16-9 0,-17 7 0,1-1 0,-1 0 0,-1-1 0,1 0 0,-1 0 0,-1-1 0,0 0 0,0-1 0,0 0 0,-1 0 0,9-18 0,-13 22 0,-1 1 0,0 0 0,0-1 0,0 0 0,-1 1 0,0-1 0,0 0 0,0 0 0,-1 1 0,0-1 0,0 0 0,0 0 0,-1 0 0,0 0 0,0 1 0,0-1 0,-1 0 0,0 1 0,0-1 0,0 1 0,-1 0 0,0 0 0,0 0 0,0 0 0,0 0 0,-7-6 0,5 6 0,0 0 0,-1 0 0,1 1 0,-1 0 0,0 0 0,0 1 0,-10-5 0,14 7 0,-1 0 0,1 0 0,-1 0 0,1 0 0,-1 1 0,1-1 0,-1 1 0,1-1 0,-1 1 0,1 0 0,-1 0 0,1 0 0,-1 0 0,0 1 0,1-1 0,-1 1 0,1 0 0,-1-1 0,1 1 0,0 0 0,-1 0 0,-3 3 0,5-4 0,1 1 0,-1-1 0,1 1 0,-1-1 0,1 1 0,-1-1 0,1 1 0,0-1 0,-1 1 0,1 0 0,-1-1 0,1 1 0,0-1 0,0 1 0,-1 0 0,1-1 0,0 1 0,0 0 0,0-1 0,0 1 0,0 0 0,0-1 0,0 1 0,0 0 0,0 0 0,0-1 0,0 1 0,0 0 0,1 0 0,-1 1 0,1-1 0,0 1 0,1 0 0,-1-1 0,0 1 0,0-1 0,1 0 0,-1 1 0,1-1 0,2 2 0,2 1 0,1 0 0,0 0 0,0-1 0,12 4 0,-4-3 0,0-1 0,0-1 0,1 0 0,-1-1 0,24-1 0,78-14 0,-82 9 0,0 0 0,50 2 0,-82 3 0,-1 0 0,1 0 0,0 1 0,-1-1 0,1 1 0,-1 0 0,1-1 0,-1 1 0,1 0 0,-1 1 0,0-1 0,1 0 0,-1 1 0,0-1 0,0 1 0,0 0 0,0-1 0,2 4 0,-1-1 0,-1 0 0,0-1 0,0 1 0,0 0 0,0 0 0,-1 0 0,0 1 0,0-1 0,0 0 0,1 6 0,-1 3 0,-1 1 0,0-1 0,-1 0 0,-1 0 0,1 0 0,-7 21 0,2-20 0,-1 2 0,8-14 0,5-8 0,21-32 0,-15 20 0,25-29 0,-34 44 0,1-1 0,-1 1 0,1-1 0,0 1 0,0 0 0,0 0 0,1 1 0,-1-1 0,0 1 0,1 0 0,0 0 0,8-2 0,-12 4 0,1 0 0,-1 0 0,0 0 0,0 0 0,1 1 0,-1-1 0,0 0 0,0 0 0,0 1 0,1-1 0,-1 1 0,0-1 0,0 1 0,0-1 0,0 1 0,0 0 0,0 0 0,0-1 0,0 1 0,0 0 0,0 0 0,0 0 0,-1 0 0,1 0 0,0 0 0,-1 0 0,2 2 0,14 39 0,-7-17 0,-6-20 6,0 1-1,0-1 1,0 0-1,1 0 0,0 0 1,0-1-1,1 1 1,-1-1-1,1 0 1,0 0-1,0-1 1,0 1-1,0-1 0,0 0 1,1-1-1,0 1 1,-1-1-1,1 0 1,0 0-1,0-1 1,8 1-1,0-1-170,0-1 0,0-1 0,0 0 0,0 0 0,0-2 0,0 0 0,0 0 0,15-7 0,14-6-6661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09.942"/>
    </inkml:context>
    <inkml:brush xml:id="br0">
      <inkml:brushProperty name="width" value="0.05" units="cm"/>
      <inkml:brushProperty name="height" value="0.05" units="cm"/>
      <inkml:brushProperty name="color" value="#E71224"/>
    </inkml:brush>
  </inkml:definitions>
  <inkml:trace contextRef="#ctx0" brushRef="#br0">195 147 24575,'0'-8'0,"1"-8"0,-2 0 0,0-1 0,-4-18 0,5 33 0,0-1 0,-1 0 0,0 1 0,1-1 0,-1 1 0,0-1 0,0 1 0,0-1 0,0 1 0,-1 0 0,1-1 0,-1 1 0,1 0 0,-1 0 0,0 0 0,0 0 0,0 1 0,0-1 0,0 0 0,0 1 0,0-1 0,-1 1 0,1 0 0,0 0 0,-1 0 0,1 0 0,-4-1 0,3 2 0,0 1 0,0-1 0,0 1 0,1 0 0,-1-1 0,0 1 0,1 0 0,-1 1 0,0-1 0,1 0 0,-1 1 0,1-1 0,0 1 0,0 0 0,-1 0 0,1 0 0,1 0 0,-1 0 0,0 1 0,0-1 0,1 0 0,-1 1 0,0 2 0,-7 11 0,0 0 0,-7 22 0,15-36 0,-10 30 16,1 0-1,2 1 0,1 0 1,1 0-1,0 36 0,3 170-815,4-191 143,0-2-6169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2.918"/>
    </inkml:context>
    <inkml:brush xml:id="br0">
      <inkml:brushProperty name="width" value="0.05" units="cm"/>
      <inkml:brushProperty name="height" value="0.05" units="cm"/>
    </inkml:brush>
  </inkml:definitions>
  <inkml:trace contextRef="#ctx0" brushRef="#br0">1 132 24575,'12'14'0,"-1"1"0,0 0 0,0 0 0,-1 1 0,-1 0 0,-1 1 0,10 29 0,-14-34 0,0 0 0,-1 0 0,0 1 0,-1-1 0,0 1 0,-1-1 0,-1 1 0,0 0 0,-1 0 0,0-1 0,-1 1 0,-3 12 0,-11 5 0,15-29 0,1-1 0,0 0 0,0 1 0,-1-1 0,1 1 0,0-1 0,-1 0 0,1 1 0,-1-1 0,1 0 0,0 1 0,-1-1 0,1 0 0,-1 0 0,1 1 0,-1-1 0,1 0 0,-1 0 0,1 0 0,-1 0 0,1 0 0,-1 1 0,1-1 0,-1 0 0,1 0 0,-1 0 0,1 0 0,-1-1 0,1 1 0,-1 0 0,1 0 0,-1 0 0,1 0 0,-1 0 0,1-1 0,-1 1 0,1 0 0,-1 0 0,1-1 0,0 1 0,-1 0 0,1-1 0,0 1 0,-1 0 0,1-1 0,0 1 0,-1-1 0,1 1 0,0-1 0,-1 1 0,1-1 0,0 1 0,0-1 0,0 1 0,0-1 0,-1 1 0,1-1 0,0 1 0,0-1 0,0 1 0,0-1 0,-3-11 0,0 0 0,1 1 0,0-1 0,1 0 0,1-22 0,7-60 0,-7 89 0,23-136 0,-20 129 0,0 0 0,1 0 0,0 0 0,1 1 0,1-1 0,-1 1 0,2 0 0,0 1 0,9-12 0,-14 20 0,0-1 0,0 1 0,0 0 0,0 0 0,0 1 0,0-1 0,1 0 0,-1 1 0,1-1 0,-1 1 0,1 0 0,0 0 0,-1 0 0,1 0 0,0 0 0,0 1 0,0-1 0,0 1 0,-1 0 0,1-1 0,0 2 0,0-1 0,0 0 0,0 0 0,0 1 0,-1 0 0,1-1 0,0 1 0,0 0 0,-1 0 0,1 1 0,0-1 0,-1 1 0,0-1 0,1 1 0,2 2 0,4 4 0,-1-1 0,0 2 0,-1-1 0,0 1 0,0 0 0,-1 0 0,0 1 0,5 11 0,1 9 0,10 32 0,11 26 0,-33-88 0,0 0 0,0 0 0,0 1 0,0-1 0,0 0 0,0 0 0,0 0 0,0 0 0,0 0 0,0 0 0,0 1 0,0-1 0,1 0 0,-1 0 0,0 0 0,0 0 0,0 0 0,0 0 0,0 0 0,0 1 0,0-1 0,1 0 0,-1 0 0,0 0 0,0 0 0,0 0 0,0 0 0,0 0 0,0 0 0,1 0 0,-1 0 0,0 0 0,0 0 0,0 0 0,0 0 0,0 0 0,1 0 0,-1 0 0,0 0 0,0 0 0,0 0 0,0 0 0,0 0 0,1 0 0,-1 0 0,0 0 0,0 0 0,0-1 0,0 1 0,0 0 0,0 0 0,0 0 0,1 0 0,5-12 0,3-15 0,-5 7 0,20-56 0,-22 70 0,0 1 0,0 0 0,1 1 0,0-1 0,0 0 0,0 1 0,0-1 0,1 1 0,0 0 0,0 0 0,7-5 0,-9 8 0,-1 0 0,1 0 0,-1 0 0,1 1 0,0-1 0,-1 1 0,1-1 0,0 1 0,-1-1 0,1 1 0,0 0 0,0 0 0,-1 0 0,1 0 0,0 0 0,-1 0 0,1 0 0,0 1 0,0-1 0,1 1 0,1 1 0,-1-1 0,0 1 0,0 0 0,0 0 0,0 1 0,0-1 0,0 0 0,0 1 0,2 3 0,4 6 0,0 1 0,0 1 0,9 20 0,-16-31 0,12 30 31,-1-1-1,10 43 1,1 1-1488,-15-51-5369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1.910"/>
    </inkml:context>
    <inkml:brush xml:id="br0">
      <inkml:brushProperty name="width" value="0.05" units="cm"/>
      <inkml:brushProperty name="height" value="0.05" units="cm"/>
    </inkml:brush>
  </inkml:definitions>
  <inkml:trace contextRef="#ctx0" brushRef="#br0">1 367 24575,'1'-1'0,"1"1"0,-1 0 0,1 0 0,-1 0 0,1 0 0,-1 0 0,0 1 0,1-1 0,-1 0 0,1 1 0,-1-1 0,0 1 0,1-1 0,-1 1 0,0 0 0,0-1 0,1 1 0,-1 0 0,0 0 0,0 0 0,0 0 0,0 0 0,0 0 0,0 0 0,0 0 0,-1 0 0,1 1 0,0-1 0,0 2 0,10 13 0,-10-15 0,0 0 0,0-1 0,0 1 0,0-1 0,-1 1 0,1-1 0,0 0 0,0 1 0,0-1 0,0 0 0,0 0 0,0 1 0,0-1 0,0 0 0,0 0 0,1 0 0,-1 0 0,0-1 0,0 1 0,0 0 0,0 0 0,0 0 0,0-1 0,0 1 0,-1-1 0,2 0 0,28-15 0,-25 13 0,11-6 0,59-40 0,-70 45 0,0 0 0,0-1 0,0 1 0,0-1 0,-1 0 0,0 0 0,0 0 0,0-1 0,-1 1 0,5-11 0,-8 15 0,1 0 0,-1-1 0,0 1 0,0 0 0,0 0 0,1 0 0,-1 0 0,0 0 0,-1 0 0,1 0 0,0-1 0,0 1 0,0 0 0,-1 0 0,1 0 0,0 0 0,-1 0 0,1 0 0,-1 0 0,0 0 0,1 0 0,-1 0 0,0 0 0,1 1 0,-1-1 0,0 0 0,0 0 0,0 1 0,1-1 0,-1 0 0,0 1 0,0-1 0,0 1 0,0-1 0,0 1 0,0-1 0,-1 1 0,1 0 0,0 0 0,0-1 0,0 1 0,0 0 0,-2 0 0,-3-1 0,0 1 0,0-1 0,0 1 0,0 1 0,0-1 0,-11 3 0,8 0 0,0 1 0,0 0 0,0 1 0,1-1 0,-1 2 0,1-1 0,1 1 0,-1 1 0,1-1 0,0 1 0,1 0 0,-1 1 0,1 0 0,1 0 0,-8 14 0,9-15 0,1-1 0,0 1 0,1 0 0,-1 0 0,2 0 0,-1 0 0,1 0 0,0 0 0,-1 13 0,3-15 0,-1 0 0,1 0 0,0-1 0,0 1 0,0 0 0,0-1 0,1 1 0,0-1 0,0 0 0,0 1 0,0-1 0,1 0 0,0 0 0,0-1 0,5 7 0,-3-6 0,0 0 0,0-1 0,1 1 0,-1-1 0,1 0 0,-1-1 0,1 1 0,0-1 0,0 0 0,0-1 0,0 0 0,0 1 0,0-2 0,1 1 0,-1-1 0,0 0 0,0 0 0,1-1 0,-1 0 0,0 0 0,10-3 0,3-1 0,0-2 0,-1 0 0,1 0 0,-1-2 0,27-17 0,-27 14 0,0 0 0,-1-1 0,0-1 0,-1 0 0,-1-2 0,-1 1 0,15-21 0,-24 28 0,1-1 0,-1 0 0,-1 0 0,0 0 0,0-1 0,-1 1 0,0-1 0,0 0 0,-1 0 0,-1 0 0,0 0 0,0 0 0,-1 0 0,0-1 0,-1 1 0,0 0 0,-3-13 0,2 11 0,-1-1 0,-1 1 0,0-1 0,0 1 0,-2 0 0,1 1 0,-1-1 0,-1 1 0,-9-11 0,16 21 0,-1 0 0,0 0 0,1-1 0,-1 1 0,0 0 0,0 0 0,0 1 0,0-1 0,0 0 0,0 0 0,0 0 0,0 1 0,0-1 0,-1 0 0,1 1 0,0-1 0,0 1 0,-1 0 0,1-1 0,0 1 0,0 0 0,-1 0 0,1 0 0,0-1 0,-1 2 0,1-1 0,0 0 0,-1 0 0,1 0 0,0 0 0,-1 1 0,1-1 0,0 1 0,0-1 0,0 1 0,-1-1 0,1 1 0,0 0 0,0 0 0,0 0 0,0-1 0,0 1 0,0 0 0,0 0 0,0 0 0,1 0 0,-1 0 0,0 1 0,1-1 0,-1 0 0,0 0 0,1 0 0,-1 3 0,-4 8 0,0 0 0,1 0 0,1 0 0,-3 15 0,6-25 0,-9 51 0,3 1 0,2 0 0,2 0 0,3 0 0,2 1 0,13 63 0,0-55-1365,-9-43-5461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10.269"/>
    </inkml:context>
    <inkml:brush xml:id="br0">
      <inkml:brushProperty name="width" value="0.05" units="cm"/>
      <inkml:brushProperty name="height" value="0.05" units="cm"/>
      <inkml:brushProperty name="color" value="#E71224"/>
    </inkml:brush>
  </inkml:definitions>
  <inkml:trace contextRef="#ctx0" brushRef="#br0">0 134 24575,'37'-41'0,"-27"29"0,2-1 0,-1 1 0,26-19 0,-33 28 0,1 0 0,0 0 0,1 0 0,-1 1 0,0 0 0,1 0 0,-1 0 0,1 1 0,0 0 0,-1 0 0,1 0 0,0 1 0,0-1 0,-1 2 0,9 0 0,6 2 0,0 1 0,0 0 0,0 2 0,0 0 0,33 17 0,-45-19 0,0 0 0,0 1 0,0 0 0,-1 0 0,0 0 0,0 1 0,0 0 0,-1 1 0,0-1 0,0 1 0,0 0 0,-1 1 0,0-1 0,-1 1 0,6 14 0,-9-19 0,0-1 0,0 1 0,-1 0 0,1 0 0,-1 0 0,0 0 0,0 0 0,0 0 0,0 0 0,0 0 0,-1 0 0,1 0 0,-1 0 0,0 0 0,0-1 0,0 1 0,-2 4 0,0-3 0,0 1 0,0-1 0,-1 0 0,1 0 0,-1 0 0,0-1 0,0 1 0,0-1 0,-5 3 0,-8 4 0,0-1 0,0-1 0,-1-1 0,-25 7 0,27-9 0,-1-1 0,0 0 0,-30 1 0,42-4 0,1-1 0,0 0 0,0 0 0,-1 0 0,1-1 0,0 1 0,0-1 0,0 0 0,-1 0 0,1 0 0,0-1 0,1 0 0,-1 0 0,0 0 0,0 0 0,1 0 0,-1-1 0,1 1 0,0-1 0,-5-5 0,7 6 0,0 1 0,1-1 0,-1 0 0,0 0 0,1 0 0,0 0 0,-1 0 0,1 1 0,0-1 0,0 0 0,0 0 0,0 0 0,0 0 0,1 0 0,-1 0 0,1 0 0,-1 0 0,1 1 0,-1-1 0,1 0 0,0 0 0,0 1 0,0-1 0,0 1 0,0-1 0,0 0 0,1 1 0,-1 0 0,2-2 0,6-7 0,1 0 0,20-15 0,-24 21 0,16-13-151,2 1-1,0 2 0,0 0 0,1 1 1,1 2-1,0 0 0,1 2 1,32-7-1,-17 7-6674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10.629"/>
    </inkml:context>
    <inkml:brush xml:id="br0">
      <inkml:brushProperty name="width" value="0.05" units="cm"/>
      <inkml:brushProperty name="height" value="0.05" units="cm"/>
      <inkml:brushProperty name="color" value="#E71224"/>
    </inkml:brush>
  </inkml:definitions>
  <inkml:trace contextRef="#ctx0" brushRef="#br0">132 46 24575,'-13'10'0,"1"-1"0,0 1 0,-21 23 0,26-23 0,-1 0 0,1 0 0,1 1 0,0 0 0,0 0 0,1 0 0,1 1 0,0-1 0,-3 15 0,6-23 0,1 1 0,-1-1 0,1 1 0,0-1 0,0 1 0,0-1 0,1 1 0,-1-1 0,1 1 0,0-1 0,0 1 0,0-1 0,0 0 0,4 7 0,-3-8 0,1 1 0,-1 0 0,1-1 0,0 1 0,-1-1 0,1 0 0,0 1 0,0-2 0,1 1 0,-1 0 0,0-1 0,1 1 0,-1-1 0,1 0 0,-1 0 0,1 0 0,4 0 0,3 0 0,-1 0 0,0-1 0,0 0 0,0-1 0,0 0 0,0-1 0,0 0 0,0 0 0,0-1 0,-1 0 0,1-1 0,-1 0 0,0 0 0,0-1 0,0 0 0,-1-1 0,0 0 0,10-9 0,-12 10 0,0-1 0,-1 0 0,1 0 0,-1 0 0,-1-1 0,1 1 0,-1-1 0,0 0 0,0-1 0,-1 1 0,0-1 0,-1 1 0,1-1 0,-1 0 0,-1 0 0,0 0 0,0 0 0,0 0 0,-1 0 0,0 0 0,-1 0 0,0 0 0,-2-10 0,2 14 0,0 0 0,0 0 0,-1 0 0,1 0 0,-1 0 0,0 0 0,0 1 0,-1-1 0,1 1 0,-1 0 0,0-1 0,1 1 0,-1 0 0,-1 1 0,1-1 0,0 0 0,-1 1 0,1 0 0,-1 0 0,0 0 0,0 0 0,0 0 0,1 1 0,-2 0 0,1 0 0,0 0 0,0 0 0,0 1 0,-8-1 0,7 2 0,0-1 0,0 0 0,0 1 0,0 0 0,0 0 0,1 1 0,-1 0 0,0-1 0,0 1 0,1 1 0,0-1 0,-1 1 0,1 0 0,0 0 0,0 0 0,0 0 0,1 1 0,-1-1 0,1 1 0,0 0 0,0 0 0,0 0 0,0 1 0,-2 5 0,4-8-72,0 0 1,1-1-1,-1 1 0,1 0 0,-1 0 0,1 0 0,-1 0 0,1 0 1,0 0-1,0 0 0,0 0 0,0-1 0,0 1 0,1 0 0,-1 0 1,1 0-1,-1 0 0,2 3 0,7 8-6754</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10.973"/>
    </inkml:context>
    <inkml:brush xml:id="br0">
      <inkml:brushProperty name="width" value="0.05" units="cm"/>
      <inkml:brushProperty name="height" value="0.05" units="cm"/>
      <inkml:brushProperty name="color" value="#E71224"/>
    </inkml:brush>
  </inkml:definitions>
  <inkml:trace contextRef="#ctx0" brushRef="#br0">102 34 24575,'0'-5'0,"0"-6"0,0 4 0,-5 7 0,-1 13 0,0 9 0,1 10 0,-3 9 0,0 12 0,1 5 0,2 3 0,-3 0 0,-1-1 0,2-2 0,2-5 0,-3-3 0,0-6 0,2-9-8191</inkml:trace>
  <inkml:trace contextRef="#ctx0" brushRef="#br0" timeOffset="1">347 34 24575,'4'-5'0,"3"-6"0,4-1 0,0 6 0,-2 9 0,-7 13 0,-3 13 0,-7 15 0,-7 15 0,-5 6 0,1 6 0,-1 5 0,-2-1 0,3-4 0,0-5 0,3-9 0,5-10 0,3-12-8191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11.319"/>
    </inkml:context>
    <inkml:brush xml:id="br0">
      <inkml:brushProperty name="width" value="0.05" units="cm"/>
      <inkml:brushProperty name="height" value="0.05" units="cm"/>
      <inkml:brushProperty name="color" value="#E71224"/>
    </inkml:brush>
  </inkml:definitions>
  <inkml:trace contextRef="#ctx0" brushRef="#br0">33 115 24575,'0'5'0,"0"-1"0,0 1 0,1 0 0,-1-1 0,1 1 0,0-1 0,1 1 0,-1-1 0,3 7 0,-2-9 0,-1 0 0,1 0 0,-1 0 0,1-1 0,-1 1 0,1 0 0,0-1 0,0 1 0,0-1 0,0 0 0,0 0 0,0 1 0,0-1 0,0-1 0,1 1 0,-1 0 0,0 0 0,0-1 0,1 0 0,4 1 0,4 0 0,0-1 0,0-1 0,0 0 0,0 0 0,0-1 0,0-1 0,0 0 0,10-4 0,-14 5 0,0-1 0,-1 0 0,1 0 0,-1 0 0,1-1 0,-1 0 0,0 0 0,-1-1 0,1 0 0,-1 0 0,0 0 0,0 0 0,5-8 0,-9 11 0,0 0 0,1 0 0,-1 0 0,0-1 0,0 1 0,-1 0 0,1 0 0,0-1 0,-1 1 0,1 0 0,-1-1 0,0 1 0,0-1 0,0 1 0,0-1 0,0 1 0,0 0 0,-1-1 0,1 1 0,-1 0 0,0-1 0,0 1 0,1 0 0,-2 0 0,1-1 0,0 1 0,0 0 0,-1 0 0,1 0 0,-1 1 0,1-1 0,-1 0 0,0 0 0,0 1 0,0-1 0,0 1 0,0 0 0,0 0 0,0-1 0,-3 0 0,-5-2 0,0-1 0,-1 2 0,1-1 0,-1 1 0,0 1 0,0 0 0,-15-1 0,18 3 0,0 0 0,1 0 0,-1 0 0,0 1 0,1 0 0,-1 1 0,1-1 0,-1 2 0,1-1 0,0 1 0,-13 6 0,16-6 0,-1 0 0,1 0 0,1 1 0,-1-1 0,0 1 0,1 0 0,0 0 0,0 0 0,0 0 0,0 0 0,1 1 0,-1-1 0,1 1 0,1 0 0,-1 0 0,0 0 0,1 0 0,-1 9 0,1-6 14,0 1-1,0-1 0,1 1 0,1-1 1,-1 1-1,1 0 0,1-1 1,2 10-1,-2-13-112,0 0 0,0 0 0,0-1 0,0 1 0,1 0 0,0-1 0,0 0 0,0 0 0,0 0 0,1 0 0,0 0 0,0-1 0,0 1 0,5 3 0,13 5-6727</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11.678"/>
    </inkml:context>
    <inkml:brush xml:id="br0">
      <inkml:brushProperty name="width" value="0.05" units="cm"/>
      <inkml:brushProperty name="height" value="0.05" units="cm"/>
      <inkml:brushProperty name="color" value="#E71224"/>
    </inkml:brush>
  </inkml:definitions>
  <inkml:trace contextRef="#ctx0" brushRef="#br0">130 51 24575,'1'-2'0,"0"1"0,1 0 0,-1-1 0,0 1 0,1 0 0,-1 0 0,1 0 0,-1 0 0,1 0 0,0 0 0,-1 1 0,1-1 0,0 0 0,0 1 0,-1-1 0,1 1 0,0 0 0,0 0 0,0 0 0,0-1 0,-1 2 0,1-1 0,0 0 0,0 0 0,0 1 0,-1-1 0,4 2 0,-2-1 0,-1 1 0,0-1 0,0 1 0,0-1 0,0 1 0,-1 0 0,1 0 0,0 0 0,-1 0 0,1 0 0,-1 1 0,0-1 0,0 0 0,0 1 0,0-1 0,0 0 0,0 1 0,0-1 0,0 5 0,4 41 0,-2 0 0,-3 0 0,-5 59 0,4-96 0,0 0 0,-1 0 0,0 0 0,0 0 0,-2 0 0,1-1 0,-1 0 0,-10 19 0,12-27 0,1 1 0,-1 0 0,0-1 0,0 0 0,0 0 0,0 1 0,-1-1 0,1 0 0,-1-1 0,1 1 0,-1 0 0,1-1 0,-1 1 0,0-1 0,0 0 0,0 0 0,0 0 0,0-1 0,0 1 0,0 0 0,0-1 0,0 0 0,0 0 0,0 0 0,0 0 0,0 0 0,0-1 0,0 0 0,0 1 0,0-1 0,0 0 0,0 0 0,0 0 0,0-1 0,-4-2 0,2 1 0,0 1 0,0-1 0,0-1 0,0 1 0,1-1 0,-1 0 0,1 0 0,0 0 0,0 0 0,1-1 0,-1 0 0,1 0 0,0 0 0,0 0 0,0 0 0,1 0 0,0-1 0,0 1 0,0-1 0,1 0 0,0 0 0,0 1 0,0-1 0,1 0 0,0 0 0,1-7 0,0 2 0,0-1 0,1 1 0,1 0 0,0 0 0,0 0 0,1 0 0,1 1 0,0 0 0,0-1 0,1 2 0,0-1 0,12-13 0,0 4 0,0 2 0,1 1 0,0 0 0,2 1 0,0 1 0,0 1 0,1 1 0,1 1 0,0 1 0,0 1 0,1 1 0,0 1 0,1 2 0,-1 0 0,1 1 0,0 1 0,0 2 0,37 2 0,-55-1-124,1 1 0,0 0 0,-1 1 0,1-1 0,-1 1 0,0 1-1,0 0 1,0 0 0,0 0 0,9 6 0,10 14-6702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15.342"/>
    </inkml:context>
    <inkml:brush xml:id="br0">
      <inkml:brushProperty name="width" value="0.05" units="cm"/>
      <inkml:brushProperty name="height" value="0.05" units="cm"/>
      <inkml:brushProperty name="color" value="#E71224"/>
    </inkml:brush>
  </inkml:definitions>
  <inkml:trace contextRef="#ctx0" brushRef="#br0">221 1 24575,'-1'5'0,"-1"1"0,1-1 0,-1 1 0,0-1 0,-1 0 0,1 0 0,-1 0 0,0 0 0,-4 5 0,-10 19 0,-1 11 0,3 0 0,2 2 0,-10 50 0,-16 134 0,31-173 0,-53 648-1365,60-653-5461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15.964"/>
    </inkml:context>
    <inkml:brush xml:id="br0">
      <inkml:brushProperty name="width" value="0.05" units="cm"/>
      <inkml:brushProperty name="height" value="0.05" units="cm"/>
      <inkml:brushProperty name="color" value="#E71224"/>
    </inkml:brush>
  </inkml:definitions>
  <inkml:trace contextRef="#ctx0" brushRef="#br0">1 300 24575,'989'-22'-3577,"-5"-28"1305,-657 32 2148,1920-129-1972,-2182 142 2224,10 0 1364,112-23 0,-159 19-601,-28 9-854,0 0 0,0 0 0,0 0 0,1 0 0,-1 0 0,0 0 0,0 0 0,0-1 0,0 1 0,1 0 0,-1 0 0,0 0 0,0 0 0,0 0 0,0 0 0,0-1 0,0 1 0,1 0 0,-1 0 0,0 0 0,0 0 0,0-1 0,0 1 0,0 0 0,0 0 0,0 0 0,0 0 0,0-1 0,0 1 0,0 0 0,0 0 0,0 0 0,0-1 0,0 1 0,0 0 0,0 0 0,0 0 0,0-1 0,0 1 0,0 0 0,0 0 0,0 0 0,0 0 0,-1-1 0,1 1 0,0 0 0,0 0 0,0 0 0,0 0 0,0 0 0,0-1 0,-1 1 0,1 0 0,0 0 0,0 0 0,0 0 0,0 0 0,-1 0 0,1 0 0,0 0 0,0 0 0,0 0 0,-1 0 0,1 0 0,0-1 0,0 1 0,0 0 0,0 0 0,-1 1 0,-14-5-1086,-12 0-4617</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16.496"/>
    </inkml:context>
    <inkml:brush xml:id="br0">
      <inkml:brushProperty name="width" value="0.05" units="cm"/>
      <inkml:brushProperty name="height" value="0.05" units="cm"/>
      <inkml:brushProperty name="color" value="#E71224"/>
    </inkml:brush>
  </inkml:definitions>
  <inkml:trace contextRef="#ctx0" brushRef="#br0">115 1 24575,'-12'29'0,"1"0"0,1 1 0,-9 53 0,18-80 0,-18 104 0,4 0 0,-2 124 0,25 217 0,-3-357 0,5 70 0,-15 216 0,1-346-682,-9 44-1,2-35-6143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16.914"/>
    </inkml:context>
    <inkml:brush xml:id="br0">
      <inkml:brushProperty name="width" value="0.05" units="cm"/>
      <inkml:brushProperty name="height" value="0.05" units="cm"/>
      <inkml:brushProperty name="color" value="#E71224"/>
    </inkml:brush>
  </inkml:definitions>
  <inkml:trace contextRef="#ctx0" brushRef="#br0">323 0 24575,'-5'0'0,"-6"5"0,-10 6 0,-7 5 0,-2 6 0,-7 3 0,0 2 0,0 5 0,3 3 0,6-1 0,4-5 0,6-4 0,6-5-8191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17.273"/>
    </inkml:context>
    <inkml:brush xml:id="br0">
      <inkml:brushProperty name="width" value="0.05" units="cm"/>
      <inkml:brushProperty name="height" value="0.05" units="cm"/>
      <inkml:brushProperty name="color" value="#E71224"/>
    </inkml:brush>
  </inkml:definitions>
  <inkml:trace contextRef="#ctx0" brushRef="#br0">1 13 24575,'0'-5'0,"4"-1"0,7 5 0,6 7 0,5 11 0,-2 14 0,5 14 0,4 9 0,0 9 0,6 8 0,5 6 0,6 4 0,-1-3 0,-7-14-8191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2.300"/>
    </inkml:context>
    <inkml:brush xml:id="br0">
      <inkml:brushProperty name="width" value="0.05" units="cm"/>
      <inkml:brushProperty name="height" value="0.05" units="cm"/>
    </inkml:brush>
  </inkml:definitions>
  <inkml:trace contextRef="#ctx0" brushRef="#br0">1 167 24575,'0'-5'0,"0"-10"0,0-8 0,0-4 0,4 2 0,2 1 0,5 4 0,5 6 0,8 5 0,2 4-8191</inkml:trace>
  <inkml:trace contextRef="#ctx0" brushRef="#br0" timeOffset="1">438 3 24575,'0'5'0,"5"1"0,1 4 0,0 6 0,-6 0 0,-3 1 0,-6 3 0,0 3 0,-5-3 0,1 0 0,-2 1 0,-3-3 0,1-4-8191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17.961"/>
    </inkml:context>
    <inkml:brush xml:id="br0">
      <inkml:brushProperty name="width" value="0.05" units="cm"/>
      <inkml:brushProperty name="height" value="0.05" units="cm"/>
      <inkml:brushProperty name="color" value="#E71224"/>
    </inkml:brush>
  </inkml:definitions>
  <inkml:trace contextRef="#ctx0" brushRef="#br0">1 140 24575,'421'-11'48,"-98"1"-610,931 5-3155,-51 2 311,-5-42 1800,-643 4 2958,-320 19 3829,-223 21-4057,-20 0-250,-26 1-1035,30 0-432,-22 1-6132</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18.308"/>
    </inkml:context>
    <inkml:brush xml:id="br0">
      <inkml:brushProperty name="width" value="0.05" units="cm"/>
      <inkml:brushProperty name="height" value="0.05" units="cm"/>
      <inkml:brushProperty name="color" value="#E71224"/>
    </inkml:brush>
  </inkml:definitions>
  <inkml:trace contextRef="#ctx0" brushRef="#br0">29 0 24575,'0'5'0,"0"6"0,0 10 0,0 11 0,-4 10 0,-3 11 0,2 10 0,0 10 0,1 9 0,2 11 0,1 7 0,1 6 0,4-2 0,3-4 0,-1-5 0,-1-6 0,-2-16-8191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12.803"/>
    </inkml:context>
    <inkml:brush xml:id="br0">
      <inkml:brushProperty name="width" value="0.05" units="cm"/>
      <inkml:brushProperty name="height" value="0.05" units="cm"/>
      <inkml:brushProperty name="color" value="#E71224"/>
    </inkml:brush>
  </inkml:definitions>
  <inkml:trace contextRef="#ctx0" brushRef="#br0">498 275 24575,'1'-15'0,"1"0"0,1 1 0,0-1 0,0 1 0,11-27 0,-8 26 0,-1 0 0,-1 0 0,0-1 0,3-27 0,-7 41 0,0 0 0,1 0 0,-1-1 0,0 1 0,-1 0 0,1 0 0,0 0 0,-1 0 0,1-1 0,-1 1 0,1 0 0,-1 0 0,0 0 0,0 0 0,0 0 0,0 0 0,0 0 0,-1 1 0,1-1 0,-1 0 0,1 1 0,-3-3 0,1 2 0,0 1 0,1 0 0,-1 0 0,0 0 0,0 1 0,0-1 0,0 1 0,0-1 0,0 1 0,0 0 0,0 0 0,0 0 0,0 0 0,-4 2 0,-8 1 0,-1 2 0,2 0 0,-1 0 0,-27 16 0,-18 12 0,-56 42 0,90-56 0,0 1 0,2 2 0,1 0 0,-29 35 0,45-47 0,0-1 0,1 1 0,0 0 0,1 0 0,0 1 0,0-1 0,1 1 0,-2 12 0,5-20 0,0 0 0,0 0 0,1 0 0,0 0 0,0 0 0,0 0 0,0 0 0,0 0 0,0 0 0,1 0 0,-1 0 0,1 0 0,0 0 0,0 0 0,0-1 0,0 1 0,1 0 0,-1-1 0,1 1 0,-1 0 0,1-1 0,0 0 0,0 1 0,0-1 0,0 0 0,1 0 0,-1 0 0,0-1 0,1 1 0,-1 0 0,1-1 0,0 0 0,0 0 0,-1 1 0,5 0 0,2 0 0,0-1 0,0 0 0,1 0 0,-1 0 0,0-1 0,0-1 0,1 0 0,-1 0 0,0 0 0,0-1 0,0-1 0,10-3 0,7-4 0,-1-1 0,44-26 0,-36 17 0,-2-2 0,0-1 0,29-29 0,-44 37 0,-2-1 0,0 0 0,0-1 0,-1 0 0,-2-1 0,1 0 0,7-20 0,-17 34 0,-1 0 0,1 1 0,-1-1 0,0 0 0,-1 1 0,1-1 0,-1 0 0,1 0 0,-1 0 0,0 1 0,-1-1 0,0-7 0,1 10 0,-1 0 0,1 1 0,0-1 0,0 0 0,-1 1 0,1-1 0,0 1 0,-1-1 0,1 0 0,-1 1 0,1-1 0,-1 1 0,1-1 0,-1 1 0,0-1 0,1 1 0,-1-1 0,1 1 0,-1 0 0,0-1 0,1 1 0,-1 0 0,0 0 0,0-1 0,0 1 0,-1 0 0,0 0 0,-1 1 0,1-1 0,0 0 0,0 1 0,0 0 0,0-1 0,0 1 0,1 0 0,-1 0 0,0 0 0,0 0 0,-2 2 0,-4 4 0,1-1 0,-1 1 0,2 0 0,-1 1 0,1-1 0,0 1 0,1 1 0,0-1 0,-6 14 0,2-2 0,0 1 0,2 0 0,-6 24 0,12-38 0,-1 0 0,1 1 0,0-1 0,1 0 0,-1 1 0,1-1 0,1 0 0,0 1 0,0-1 0,3 10 0,-4-14 0,2-1 0,-1 1 0,0-1 0,1 1 0,-1-1 0,1 1 0,-1-1 0,1 0 0,0 0 0,0 1 0,0-1 0,1-1 0,-1 1 0,0 0 0,1-1 0,-1 1 0,1-1 0,-1 0 0,1 1 0,0-1 0,0-1 0,-1 1 0,1 0 0,0-1 0,0 1 0,0-1 0,0 0 0,0 0 0,3 0 0,23-3-1365,1-3-5461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13.251"/>
    </inkml:context>
    <inkml:brush xml:id="br0">
      <inkml:brushProperty name="width" value="0.05" units="cm"/>
      <inkml:brushProperty name="height" value="0.05" units="cm"/>
      <inkml:brushProperty name="color" value="#E71224"/>
    </inkml:brush>
  </inkml:definitions>
  <inkml:trace contextRef="#ctx0" brushRef="#br0">127 3 24575,'0'0'0,"0"0"0,0 0 0,0 0 0,0 1 0,0-1 0,-1 0 0,1 0 0,0 0 0,0 0 0,0 0 0,0 0 0,0 0 0,-1 1 0,1-1 0,0 0 0,0 0 0,0 0 0,0 0 0,0 0 0,-1 0 0,1 0 0,0 0 0,0 0 0,0 0 0,0 0 0,-1 0 0,1 0 0,0 0 0,0 0 0,0 0 0,0 0 0,-1 0 0,1 0 0,0 0 0,0 0 0,0 0 0,0-1 0,-1 1 0,1 0 0,0 0 0,0 0 0,0 0 0,0 0 0,0 0 0,0 0 0,-1-1 0,1 1 0,0 0 0,0 0 0,0 0 0,0 0 0,0-1 0,0 1 0,0 0 0,0 0 0,0 0 0,0 0 0,0-1 0,0 1 0,0 0 0,0 0 0,-10 14 0,1 10 0,0 0 0,2 1 0,-6 38 0,-5 82 0,14-97 0,-27 256 0,22-256 0,6-40 0,1 1 0,0-1 0,1 1 0,0 0 0,0-1 0,1 14 0,0-22 0,1 0 0,-1 1 0,0-1 0,0 0 0,0 0 0,0 0 0,0 1 0,0-1 0,0 0 0,1 0 0,-1 0 0,0 1 0,0-1 0,0 0 0,0 0 0,1 0 0,-1 0 0,0 0 0,0 1 0,1-1 0,-1 0 0,0 0 0,0 0 0,0 0 0,1 0 0,-1 0 0,0 0 0,0 0 0,1 0 0,-1 0 0,0 0 0,0 0 0,1 0 0,-1 0 0,0 0 0,0 0 0,1 0 0,-1 0 0,0 0 0,0 0 0,0 0 0,1-1 0,-1 1 0,0 0 0,0 0 0,0 0 0,1 0 0,-1 0 0,0-1 0,0 1 0,0 0 0,0 0 0,1 0 0,-1-1 0,0 1 0,0 0 0,0-1 0,12-11 0,31-63 0,-29 49 0,1 0 0,35-46 0,-45 66 0,0 0 0,0 1 0,0 0 0,1 0 0,0 0 0,0 1 0,0 0 0,0 0 0,1 0 0,0 1 0,-1 0 0,1 1 0,0-1 0,0 1 0,1 0 0,12-1 0,-15 3 0,-1 0 0,1 0 0,0 1 0,-1 0 0,1 0 0,0 0 0,-1 0 0,1 0 0,-1 1 0,0 0 0,0 0 0,1 0 0,-1 1 0,-1-1 0,6 5 0,-3-2 0,-1 0 0,1 1 0,-1 0 0,-1 0 0,1 0 0,-1 0 0,0 1 0,0-1 0,3 10 0,-4-8 0,0-1 0,-1 1 0,0 0 0,-1 0 0,1 0 0,-1 0 0,-1 0 0,0 14 0,0-17 0,-1 0 0,0 0 0,0 0 0,0 0 0,-1-1 0,1 1 0,-1 0 0,0-1 0,0 1 0,-1-1 0,1 0 0,-1 0 0,0 0 0,-5 5 0,3-4 0,-1-1 0,0 1 0,0-1 0,0-1 0,0 1 0,-1-1 0,1 0 0,-1-1 0,0 1 0,0-1 0,0 0 0,0-1 0,0 0 0,0 0 0,-14-1 0,17 0 0,0 0 0,0 0 0,0-1 0,0 1 0,0-1 0,0 0 0,0 0 0,0-1 0,0 1 0,1-1 0,-1 0 0,0 0 0,1 0 0,0 0 0,-1-1 0,1 1 0,0-1 0,0 0 0,1 0 0,-1 0 0,0 0 0,1-1 0,0 1 0,0-1 0,0 1 0,0-1 0,0 0 0,1 1 0,-2-7 0,1-16-1365,5 2-5461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13.606"/>
    </inkml:context>
    <inkml:brush xml:id="br0">
      <inkml:brushProperty name="width" value="0.05" units="cm"/>
      <inkml:brushProperty name="height" value="0.05" units="cm"/>
      <inkml:brushProperty name="color" value="#E71224"/>
    </inkml:brush>
  </inkml:definitions>
  <inkml:trace contextRef="#ctx0" brushRef="#br0">378 72 24575,'1'0'0,"-1"0"0,1 0 0,0 0 0,-1 0 0,1 0 0,0 0 0,-1 0 0,1-1 0,0 1 0,-1 0 0,1 0 0,-1-1 0,1 1 0,0 0 0,-1-1 0,1 1 0,-1 0 0,1-1 0,-1 1 0,1-1 0,-1 1 0,1-1 0,-1 1 0,1-1 0,-1 1 0,0-1 0,1 1 0,-1-1 0,0 0 0,0 1 0,1-1 0,-1 0 0,0 1 0,0-1 0,0 0 0,0 1 0,0-1 0,0 0 0,0 1 0,0-1 0,0 0 0,0 1 0,0-1 0,0 0 0,0 1 0,-1-1 0,1 0 0,0 1 0,-1-1 0,1 1 0,-1-2 0,0-1 0,-1 0 0,1 0 0,-1 0 0,1 0 0,-1 0 0,0 0 0,-1 0 0,1 1 0,-3-3 0,1 2 0,0 1 0,-1 0 0,1 0 0,-1 1 0,0-1 0,0 1 0,1 0 0,-1 0 0,0 1 0,0-1 0,0 1 0,0 0 0,0 1 0,1-1 0,-1 1 0,0 0 0,0 0 0,0 0 0,-7 4 0,-3 0 0,1 2 0,-1 0 0,1 0 0,-23 18 0,21-14 0,2 2 0,0 0 0,0 0 0,1 1 0,1 1 0,0 0 0,1 1 0,1 0 0,0 1 0,1 0 0,1 0 0,1 1 0,0 0 0,2 0 0,-5 20 0,9-31 0,1 0 0,-1 0 0,1 1 0,0-1 0,1 0 0,0 0 0,0 0 0,0 0 0,1 0 0,0-1 0,1 1 0,-1 0 0,1-1 0,0 0 0,1 1 0,4 5 0,-4-7 0,-1-1 0,1 0 0,0 0 0,0 0 0,0 0 0,1-1 0,-1 0 0,1 0 0,0 0 0,-1 0 0,1-1 0,1 0 0,-1 0 0,0 0 0,0-1 0,1 1 0,-1-1 0,1-1 0,-1 1 0,1-1 0,6 0 0,-1-1-227,1-1-1,0-1 1,-1 1-1,0-2 1,16-6-1,12-7-6598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14.034"/>
    </inkml:context>
    <inkml:brush xml:id="br0">
      <inkml:brushProperty name="width" value="0.05" units="cm"/>
      <inkml:brushProperty name="height" value="0.05" units="cm"/>
      <inkml:brushProperty name="color" value="#E71224"/>
    </inkml:brush>
  </inkml:definitions>
  <inkml:trace contextRef="#ctx0" brushRef="#br0">108 12 24575,'0'0'0,"0"-1"0,0 1 0,0 0 0,0-1 0,0 1 0,0 0 0,0-1 0,0 1 0,0-1 0,0 1 0,0 0 0,0-1 0,0 1 0,0 0 0,0-1 0,0 1 0,0 0 0,0-1 0,-1 1 0,1 0 0,0-1 0,0 1 0,0 0 0,-1 0 0,1-1 0,0 1 0,0 0 0,-1 0 0,1-1 0,0 1 0,0 0 0,-1 0 0,1 0 0,0-1 0,-1 1 0,1 0 0,0 0 0,-1 0 0,1 0 0,0 0 0,-1 0 0,1 0 0,0 0 0,-1 0 0,1 0 0,-1 0 0,1 0 0,0 0 0,-1 0 0,1 0 0,0 0 0,-1 0 0,1 0 0,0 0 0,-1 1 0,1-1 0,0 0 0,0 0 0,-1 0 0,1 1 0,0-1 0,-1 0 0,-18 18 0,9-4 0,1 2 0,1-1 0,0 1 0,1 0 0,0 1 0,1 0 0,1 0 0,1 0 0,1 1 0,0-1 0,0 28 0,2-26 0,1-1 0,1 1 0,1 0 0,1-1 0,0 1 0,1-1 0,1 0 0,1 0 0,1-1 0,16 32 0,-18-41-114,1 1 1,0-1-1,1 0 0,0-1 0,0 0 1,1 0-1,-1 0 0,1-1 0,1 0 1,-1-1-1,12 6 0,15 4-6712</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14.373"/>
    </inkml:context>
    <inkml:brush xml:id="br0">
      <inkml:brushProperty name="width" value="0.05" units="cm"/>
      <inkml:brushProperty name="height" value="0.05" units="cm"/>
      <inkml:brushProperty name="color" value="#E71224"/>
    </inkml:brush>
  </inkml:definitions>
  <inkml:trace contextRef="#ctx0" brushRef="#br0">0 49 24575,'0'-5'0,"0"-6"0,0-5 0,5 3 0,6 10 0,6 14 0,4 10 0,4 11 0,2 14 0,1 8 0,-4 9 0,-7 3 0,-10 4 0,-16 0 0,-20-3 0,-5-13-8191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20.258"/>
    </inkml:context>
    <inkml:brush xml:id="br0">
      <inkml:brushProperty name="width" value="0.05" units="cm"/>
      <inkml:brushProperty name="height" value="0.05" units="cm"/>
      <inkml:brushProperty name="color" value="#E71224"/>
    </inkml:brush>
  </inkml:definitions>
  <inkml:trace contextRef="#ctx0" brushRef="#br0">1 51 24575,'4'-5'0,"7"-1"0,6 0 0,8 1 0,11 2 0,8 1 0,10 1 0,5-4 0,7-2 0,2 1 0,-12 2-8191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20.664"/>
    </inkml:context>
    <inkml:brush xml:id="br0">
      <inkml:brushProperty name="width" value="0.05" units="cm"/>
      <inkml:brushProperty name="height" value="0.05" units="cm"/>
      <inkml:brushProperty name="color" value="#E71224"/>
    </inkml:brush>
  </inkml:definitions>
  <inkml:trace contextRef="#ctx0" brushRef="#br0">1 1 24575,'4'0'0,"7"0"0,11 0 0,10 0 0,9 0 0,12 0 0,6 0 0,-7 0-8191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23.277"/>
    </inkml:context>
    <inkml:brush xml:id="br0">
      <inkml:brushProperty name="width" value="0.05" units="cm"/>
      <inkml:brushProperty name="height" value="0.05" units="cm"/>
      <inkml:brushProperty name="color" value="#E71224"/>
    </inkml:brush>
  </inkml:definitions>
  <inkml:trace contextRef="#ctx0" brushRef="#br0">326 83 24575,'6'-21'0,"-5"20"0,0 0 0,-1 0 0,1 0 0,-1-1 0,1 1 0,-1 0 0,1 0 0,-1 0 0,0-1 0,0 1 0,0 0 0,0 0 0,1-1 0,-2 1 0,1 0 0,0 0 0,0-1 0,0 1 0,0 0 0,-1 0 0,1-1 0,-1 1 0,1 0 0,-1 0 0,1 0 0,-1 0 0,0 0 0,1 0 0,-1 0 0,-1-1 0,-1-1 0,-1 0 0,1 1 0,0 0 0,-1 0 0,0 0 0,1 0 0,-1 0 0,0 1 0,0 0 0,0-1 0,0 1 0,0 1 0,0-1 0,0 1 0,-1-1 0,1 1 0,0 1 0,0-1 0,0 0 0,0 1 0,0 0 0,-7 2 0,-5 2 0,0 0 0,1 1 0,0 0 0,-21 13 0,24-12 0,0 1 0,0 1 0,0 0 0,1 1 0,-17 19 0,23-23 0,-1 1 0,1 0 0,1 0 0,-1 0 0,1 1 0,1-1 0,-1 1 0,1 0 0,1 0 0,-1 0 0,0 11 0,2-17 0,1 0 0,0 1 0,0-1 0,0 0 0,0 0 0,1 1 0,-1-1 0,1 0 0,-1 0 0,1 1 0,0-1 0,0 0 0,0 0 0,0 0 0,0 0 0,0 0 0,1-1 0,-1 1 0,0 0 0,1 0 0,0-1 0,-1 1 0,1-1 0,0 1 0,0-1 0,0 0 0,0 0 0,0 0 0,0 0 0,0 0 0,0 0 0,0-1 0,0 1 0,1-1 0,-1 1 0,4-1 0,3 2 0,1-2 0,0 1 0,0-1 0,0 0 0,0-1 0,-1 0 0,14-4 0,-8 1 0,0-1 0,0-1 0,0 0 0,-1-1 0,0 0 0,0-1 0,-1-1 0,0 0 0,0-1 0,-1 0 0,0-1 0,-1 0 0,-1-1 0,0-1 0,0 1 0,14-27 0,-26 50-114,0 0 1,0 0-1,2 0 0,-1 0 0,1 0 1,1 0-1,-1-1 0,2 1 0,0 0 1,0 0-1,5 12 0,2-3-6712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2.661"/>
    </inkml:context>
    <inkml:brush xml:id="br0">
      <inkml:brushProperty name="width" value="0.05" units="cm"/>
      <inkml:brushProperty name="height" value="0.05" units="cm"/>
    </inkml:brush>
  </inkml:definitions>
  <inkml:trace contextRef="#ctx0" brushRef="#br0">449 10 24575,'0'0'0,"1"0"0,-1 0 0,1-1 0,-1 1 0,1 0 0,-1 0 0,1 0 0,-1 0 0,1-1 0,-1 1 0,1 0 0,-1 0 0,1-1 0,-1 1 0,0 0 0,1-1 0,-1 1 0,0-1 0,1 1 0,-1 0 0,0-1 0,1 1 0,-1-2 0,0 0 0,-3 7 0,-7 18 0,0 1 0,2 0 0,0 0 0,-5 33 0,-9 106 0,13-81 0,3-34 0,-3-1 0,-1 1 0,-2-1 0,-20 49 0,24-79 0,0 1 0,-2-1 0,0-1 0,0 0 0,-21 24 0,22-30 0,0-1 0,-1-1 0,0 1 0,-1-1 0,1-1 0,-1 0 0,-1-1 0,1 0 0,-17 6 0,19-9-195,1-1 0,-1 0 0,0 0 0,-1-1 0,1 0 0,-12 0 0,-12-4-6631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23.731"/>
    </inkml:context>
    <inkml:brush xml:id="br0">
      <inkml:brushProperty name="width" value="0.05" units="cm"/>
      <inkml:brushProperty name="height" value="0.05" units="cm"/>
      <inkml:brushProperty name="color" value="#E71224"/>
    </inkml:brush>
  </inkml:definitions>
  <inkml:trace contextRef="#ctx0" brushRef="#br0">49 0 24575,'-1'9'0,"0"0"0,-1 0 0,1-1 0,-7 17 0,-4 24 0,8 10 0,4-41 0,-1 1 0,-1 0 0,-1-1 0,-1 0 0,-5 19 0,14-46 0,0 0 0,1 0 0,0 1 0,0 0 0,1 0 0,0 1 0,0 0 0,1 0 0,0 1 0,0 0 0,0 0 0,14-6 0,-18 9 0,1 1 0,0 0 0,0 0 0,0 1 0,0-1 0,0 1 0,0 0 0,0 1 0,1-1 0,-1 1 0,0 0 0,0 0 0,1 0 0,-1 1 0,0 0 0,0 0 0,7 3 0,-10-3 0,1 0 0,0 0 0,-1 1 0,0-1 0,1 1 0,-1-1 0,0 1 0,0 0 0,0 0 0,0 0 0,0 0 0,0 1 0,-1-1 0,1 0 0,-1 1 0,1-1 0,-1 1 0,0-1 0,0 1 0,0 0 0,0 0 0,-1-1 0,1 1 0,-1 0 0,0 0 0,0 0 0,0-1 0,0 1 0,0 0 0,0 0 0,-1 0 0,1-1 0,-2 5 0,0-2-65,1 0 0,-1 0 0,0-1 0,0 1 0,-1-1 0,1 1 0,-1-1 0,0 0 0,0 0 0,-1 0 0,1 0 0,-1-1 0,0 1 0,1-1 0,-2 0 0,1 0 0,0-1 0,-1 1 0,1-1 0,-8 3 0,-12 3-6761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24.102"/>
    </inkml:context>
    <inkml:brush xml:id="br0">
      <inkml:brushProperty name="width" value="0.05" units="cm"/>
      <inkml:brushProperty name="height" value="0.05" units="cm"/>
      <inkml:brushProperty name="color" value="#E71224"/>
    </inkml:brush>
  </inkml:definitions>
  <inkml:trace contextRef="#ctx0" brushRef="#br0">156 1 24575,'-5'0'0,"-6"0"0,-6 4 0,-4 2 0,1 5 0,-1 5 0,-1 4 0,3 3 0,4 3 0,11 2 0,9 0 0,9-5 0,7-5 0,4-7 0,3-5 0,1-3 0,-4-3-8191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24.451"/>
    </inkml:context>
    <inkml:brush xml:id="br0">
      <inkml:brushProperty name="width" value="0.05" units="cm"/>
      <inkml:brushProperty name="height" value="0.05" units="cm"/>
      <inkml:brushProperty name="color" value="#E71224"/>
    </inkml:brush>
  </inkml:definitions>
  <inkml:trace contextRef="#ctx0" brushRef="#br0">185 0 24575,'-5'5'0,"-5"6"0,-7 1 0,0 3 0,-1 4 0,-3-2 0,-2 2 0,2 1 0,1 3 0,3 1 0,5 2 0,9 1 0,9 0 0,9-4 0,11-6 0,6-6 0,-3-5-8191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24.792"/>
    </inkml:context>
    <inkml:brush xml:id="br0">
      <inkml:brushProperty name="width" value="0.05" units="cm"/>
      <inkml:brushProperty name="height" value="0.05" units="cm"/>
      <inkml:brushProperty name="color" value="#E71224"/>
    </inkml:brush>
  </inkml:definitions>
  <inkml:trace contextRef="#ctx0" brushRef="#br0">0 0 24575,'5'0'0,"1"5"0,4 6 0,6 5 0,4 6 0,-1 2 0,-4 3 0,-4 6 0,-4 2 0,-8-1 0,-14-1 0,-12-2 0,-3-5-8191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7:15.732"/>
    </inkml:context>
    <inkml:brush xml:id="br0">
      <inkml:brushProperty name="width" value="0.05" units="cm"/>
      <inkml:brushProperty name="height" value="0.05" units="cm"/>
      <inkml:brushProperty name="color" value="#E71224"/>
    </inkml:brush>
  </inkml:definitions>
  <inkml:trace contextRef="#ctx0" brushRef="#br0">76 710 24575,'-1'8'0,"0"0"0,0 0 0,-1 0 0,-4 14 0,-5 20 0,8-10 0,1-1 0,2 1 0,5 41 0,20 96 0,-10-81 0,25 167 0,74 544 0,-67 5 0,-61-560 0,6-152 0,3-1 0,14 156 0,-9-240 0,1 1 0,1-1 0,-1 1 0,1-1 0,0 0 0,6 12 0,-7-18 0,0 1 0,0-1 0,0 0 0,0 1 0,0-1 0,0 0 0,0 0 0,1 0 0,-1 0 0,0 0 0,1 0 0,-1 0 0,1 0 0,-1-1 0,1 1 0,-1-1 0,1 1 0,-1-1 0,1 1 0,0-1 0,-1 0 0,1 0 0,0 0 0,-1 0 0,1 0 0,-1 0 0,1 0 0,0-1 0,-1 1 0,1 0 0,-1-1 0,1 1 0,-1-1 0,1 0 0,-1 0 0,3-1 0,15-8 0,-2-2 0,1 0 0,-1 0 0,-1-2 0,21-21 0,-14 12 0,33-23 0,1 9 3,1 2 0,2 3-1,1 3 1,1 2 0,83-23 0,337-66-207,396-36-824,6 30 1180,-752 104-214,289-36 18,527-76-109,-909 124 228,2 1 228,0-3 0,0-1 0,47-17 0,-84 25-302,-1 0 0,1-1 0,-1 1 0,0-1 0,1 0 0,-1 0 0,0 0 0,0 0 0,0 0 0,0-1 0,-1 1 0,1-1 0,-1 0 0,1 0 0,-1 0-1,0 0 1,0 0 0,0 0 0,-1-1 0,1 1 0,-1-1 0,0 1 0,0-1 0,0 1 0,0-1 0,-1 0 0,1 1 0,-1-1 0,0 0 0,0 0 0,0 1 0,-1-1 0,1 0-1,-1 1 1,0-1 0,-1-4 0,-1-3-1,0 0 0,1 0 0,0-1 0,1 1 0,0-1 0,1 1 0,0 0 0,1-1 0,0 1 0,1-1 0,0 1 0,7-19 0,6-11 0,-9 24 0,0 0 0,-1 0 0,5-28 0,-10 39 0,1-1 0,-1 0 0,0 0 0,-1 1 0,0-1 0,0 0 0,0 1 0,-1-1 0,0 1 0,0 0 0,-1 0 0,1-1 0,-6-6 0,7 10 0,-21-31 0,2-2 0,2 0 0,2-1 0,-13-40 0,-62-344 0,33-7 0,42 299 0,-38-330 0,26-2 0,29 423 0,0 25 0,-1 0 0,0 0 0,0 0 0,-1 0 0,-4-14 0,5 24 0,-1 0 0,0 1 0,0-1 0,0 0 0,-1 1 0,1-1 0,0 1 0,-1-1 0,0 1 0,0 0 0,1-1 0,-1 1 0,-1 0 0,1 0 0,0 1 0,0-1 0,-1 0 0,1 1 0,-1-1 0,1 1 0,-1 0 0,0 0 0,1 0 0,-1 0 0,0 0 0,0 1 0,-5-1 0,-21 0 0,0 2 0,0 1 0,0 1 0,1 1 0,-30 9 0,7-3 0,-1804 286-3102,1162-209 3112,-439 63-452,1020-132 1148,0 5 1,1 4 0,1 6 0,-128 56 0,218-78-2072,5-1-5461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7:16.377"/>
    </inkml:context>
    <inkml:brush xml:id="br0">
      <inkml:brushProperty name="width" value="0.05" units="cm"/>
      <inkml:brushProperty name="height" value="0.05" units="cm"/>
      <inkml:brushProperty name="color" value="#E71224"/>
    </inkml:brush>
  </inkml:definitions>
  <inkml:trace contextRef="#ctx0" brushRef="#br0">277 0 24575,'-13'1'0,"0"1"0,0 0 0,0 1 0,1 0 0,-1 0 0,1 2 0,0-1 0,0 2 0,0 0 0,1 0 0,0 1 0,0 0 0,1 1 0,0 0 0,0 1 0,1 0 0,0 0 0,-13 18 0,16-18 0,0 0 0,0 0 0,1 0 0,1 0 0,0 1 0,0 0 0,0 0 0,2 0 0,-1 0 0,-1 15 0,4-17 0,-1 0 0,1 0 0,1 1 0,0-1 0,0 0 0,1 0 0,0 0 0,0-1 0,0 1 0,1 0 0,1-1 0,-1 0 0,1 1 0,7 8 0,-3-5 9,0-2-1,1 1 1,0-1-1,0-1 1,1 1 0,0-2-1,1 1 1,-1-1-1,2-1 1,-1 0-1,1-1 1,-1 0-1,23 6 1,-17-7-158,-1 0 1,1-2-1,0 0 1,0-1-1,0 0 1,0-2-1,0 0 1,-1-1-1,33-7 1,-7-4-6678</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7:16.818"/>
    </inkml:context>
    <inkml:brush xml:id="br0">
      <inkml:brushProperty name="width" value="0.05" units="cm"/>
      <inkml:brushProperty name="height" value="0.05" units="cm"/>
      <inkml:brushProperty name="color" value="#E71224"/>
    </inkml:brush>
  </inkml:definitions>
  <inkml:trace contextRef="#ctx0" brushRef="#br0">0 140 24575,'1'-6'0,"0"1"0,0 0 0,0 0 0,1 0 0,-1 0 0,1 1 0,0-1 0,1 0 0,-1 1 0,1-1 0,0 1 0,0 0 0,0 0 0,0 0 0,1 0 0,0 0 0,0 1 0,0 0 0,0 0 0,0 0 0,1 0 0,7-3 0,1-1 0,0 1 0,1 1 0,-1 0 0,1 1 0,0 0 0,0 1 0,15-1 0,-19 3 0,0 0 0,0 1 0,0 0 0,0 0 0,0 1 0,0 1 0,0 0 0,16 5 0,-23-5 0,0-1 0,0 1 0,0-1 0,0 1 0,-1 0 0,1 0 0,0 1 0,-1-1 0,1 0 0,-1 1 0,0-1 0,0 1 0,0 0 0,0 0 0,0 0 0,-1 0 0,1 0 0,-1 0 0,0 1 0,0-1 0,0 0 0,0 0 0,0 1 0,-1-1 0,0 1 0,0-1 0,0 1 0,0-1 0,-1 4 0,0 4 0,-1 0 0,-1-1 0,0 1 0,0 0 0,-1-1 0,-1 0 0,1 0 0,-2 0 0,1-1 0,-13 16 0,-9 9 0,-41 40 0,65-72 0,-48 46 0,36-36 0,1 0 0,0 1 0,1 1 0,0 1 0,2-1 0,-12 20 0,22-33 0,0 0 0,0 0 0,1 0 0,-1 0 0,1 1 0,-1-1 0,1 0 0,-1 0 0,1 1 0,0-1 0,0 0 0,-1 1 0,1-1 0,0 0 0,0 1 0,1-1 0,-1 0 0,0 1 0,0-1 0,0 0 0,1 0 0,-1 1 0,1-1 0,-1 0 0,1 0 0,0 1 0,-1-1 0,1 0 0,0 0 0,0 0 0,-1 0 0,1 0 0,0 0 0,0 0 0,0-1 0,1 1 0,-1 0 0,0 0 0,0-1 0,0 1 0,0-1 0,1 1 0,-1-1 0,0 1 0,0-1 0,1 0 0,-1 0 0,3 1 0,6 0 0,0 1 0,0-1 0,0-1 0,0 0 0,11-2 0,233-40 0,2 0 0,-251 41-1365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7:24.734"/>
    </inkml:context>
    <inkml:brush xml:id="br0">
      <inkml:brushProperty name="width" value="0.05" units="cm"/>
      <inkml:brushProperty name="height" value="0.05" units="cm"/>
      <inkml:brushProperty name="color" value="#E71224"/>
    </inkml:brush>
  </inkml:definitions>
  <inkml:trace contextRef="#ctx0" brushRef="#br0">251 301 24575,'1'-2'0,"-1"0"0,1 1 0,0-1 0,-1 0 0,1 1 0,0-1 0,0 0 0,0 1 0,0-1 0,0 1 0,0-1 0,1 1 0,-1 0 0,0 0 0,2-2 0,27-19 0,-23 17 0,11-7 0,-2-1 0,1-1 0,-2-1 0,22-24 0,-33 34 0,-1 1 0,0-1 0,0 1 0,-1-1 0,0 0 0,1 0 0,-2 0 0,1 0 0,0 0 0,0-8 0,-2 10 0,0 0 0,0-1 0,0 1 0,0 0 0,-1 0 0,1-1 0,-1 1 0,0 0 0,0 0 0,0 0 0,-1 0 0,1 0 0,-1 0 0,1 0 0,-1 0 0,0 1 0,0-1 0,-4-3 0,3 3 0,0 0 0,0 0 0,-1 0 0,1 1 0,-1-1 0,0 1 0,1 0 0,-1 0 0,0 0 0,0 1 0,-1-1 0,1 1 0,0 0 0,-8-1 0,4 2 0,1 0 0,-1 0 0,0 1 0,1-1 0,-1 2 0,1-1 0,-15 6 0,5 0 0,0 0 0,1 1 0,0 1 0,0 1 0,1 0 0,-19 17 0,20-14 0,1 1 0,0 0 0,1 0 0,1 1 0,0 1 0,1 0 0,1 1 0,-11 24 0,15-27 0,0 1 0,0-1 0,1 1 0,1 0 0,0 0 0,1 0 0,1 0 0,0 0 0,2 1 0,3 29 0,-3-39 0,1 1 0,0-1 0,0 1 0,0-1 0,1 0 0,0 0 0,0 0 0,1 0 0,0 0 0,0-1 0,0 1 0,0-1 0,1 0 0,0-1 0,0 1 0,11 6 0,-12-8 0,0-1 0,0 0 0,1 0 0,-1 0 0,1 0 0,0-1 0,-1 0 0,1 0 0,0 0 0,0 0 0,0-1 0,0 0 0,-1 0 0,1 0 0,0-1 0,0 0 0,0 1 0,-1-2 0,1 1 0,0-1 0,-1 1 0,1-1 0,-1 0 0,5-3 0,3-3 0,-1 0 0,0-1 0,0 0 0,-1-1 0,0 0 0,-1-1 0,0 0 0,0 0 0,-1-1 0,-1 0 0,0 0 0,7-17 0,-6 7 0,0 0 0,-2 0 0,0-1 0,-1 1 0,-2-1 0,2-39 0,-3 114-455,3 0 0,22 102 0,-19-125-6371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7:25.309"/>
    </inkml:context>
    <inkml:brush xml:id="br0">
      <inkml:brushProperty name="width" value="0.05" units="cm"/>
      <inkml:brushProperty name="height" value="0.05" units="cm"/>
      <inkml:brushProperty name="color" value="#E71224"/>
    </inkml:brush>
  </inkml:definitions>
  <inkml:trace contextRef="#ctx0" brushRef="#br0">27 21 24575,'-7'-9'0,"-4"-3"0,11 12 0,-1 0 0,1 0 0,-1 1 0,1-1 0,0 0 0,-1 0 0,1 0 0,0 0 0,-1 1 0,1-1 0,0 0 0,-1 0 0,1 1 0,0-1 0,-1 0 0,1 0 0,0 1 0,0-1 0,-1 0 0,1 1 0,0-1 0,0 1 0,0-1 0,0 0 0,-1 1 0,1-1 0,0 0 0,0 1 0,0-1 0,0 1 0,0-1 0,0 0 0,0 1 0,0-1 0,0 1 0,0-1 0,0 0 0,1 1 0,-2 13 0,1 0 0,0 0 0,2 0 0,-1 0 0,2-1 0,0 1 0,6 17 0,2 14 0,7 33 0,-4 1 0,-3 0 0,-1 82 0,-9-167 0,-1-22 0,1-1 0,1 2 0,8-33 0,-7 47 0,1 1 0,1-1 0,0 1 0,1 0 0,0 0 0,1 1 0,0 0 0,0 0 0,1 0 0,1 1 0,10-9 0,-12 13 0,-1 1 0,1 0 0,0 0 0,1 1 0,-1 0 0,1 1 0,0-1 0,0 1 0,0 1 0,0-1 0,1 1 0,-1 1 0,0 0 0,1 0 0,-1 1 0,1 0 0,-1 0 0,11 2 0,-10-1 0,0 1 0,1 0 0,-1 1 0,-1 0 0,1 1 0,0-1 0,-1 2 0,0-1 0,0 1 0,0 0 0,0 1 0,-1 0 0,0 0 0,0 0 0,-1 1 0,9 11 0,-11-13 0,-1 0 0,0 0 0,0 0 0,-1 1 0,1-1 0,-1 1 0,0-1 0,-1 1 0,1 0 0,-1 0 0,0 0 0,-1 0 0,0 0 0,1 0 0,-2-1 0,1 1 0,-1 0 0,0 0 0,0 0 0,0 0 0,-1-1 0,0 1 0,0 0 0,-1-1 0,1 0 0,-7 9 0,2-5 0,0 0 0,0-1 0,-1 0 0,0 0 0,0-1 0,-1 0 0,0-1 0,0 0 0,-1 0 0,0-1 0,0 0 0,0-1 0,0 0 0,-1 0 0,1-1 0,-1-1 0,0 0 0,0 0 0,0-1 0,0-1 0,0 1 0,0-2 0,0 0 0,0 0 0,0-1 0,0 0 0,1-1 0,-1 0 0,0-1 0,1 0 0,0 0 0,0-1 0,-16-11 0,-6-9-1365,6 1-5461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7:25.746"/>
    </inkml:context>
    <inkml:brush xml:id="br0">
      <inkml:brushProperty name="width" value="0.05" units="cm"/>
      <inkml:brushProperty name="height" value="0.05" units="cm"/>
      <inkml:brushProperty name="color" value="#E71224"/>
    </inkml:brush>
  </inkml:definitions>
  <inkml:trace contextRef="#ctx0" brushRef="#br0">248 112 24575,'1'0'0,"1"-1"0,-1 1 0,1-1 0,-1 1 0,1-1 0,-1 0 0,1 1 0,-1-1 0,0 0 0,1 0 0,-1 0 0,0 0 0,0 0 0,0 0 0,0-1 0,0 1 0,0 0 0,0 0 0,0-1 0,0 1 0,-1-1 0,1 1 0,0-1 0,0-1 0,0 0 0,0-1 0,1 1 0,-1-1 0,-1 0 0,1 1 0,0-1 0,-1 0 0,0-7 0,-1 8 0,1 1 0,-1-1 0,0 1 0,0 0 0,0 0 0,-1 0 0,1-1 0,-1 1 0,1 0 0,-1 1 0,1-1 0,-1 0 0,0 0 0,0 1 0,0-1 0,0 1 0,0-1 0,0 1 0,0 0 0,-1 0 0,1 0 0,0 0 0,-1 0 0,1 1 0,-1-1 0,1 1 0,0-1 0,-1 1 0,1 0 0,-4 0 0,-4 0 0,0 0 0,-1 0 0,1 1 0,0 0 0,0 1 0,-11 4 0,11-3 0,1 1 0,0 0 0,0 0 0,0 1 0,1 0 0,0 1 0,0 0 0,0 0 0,1 1 0,0 0 0,0 0 0,1 1 0,-10 13 0,14-17 0,-1 0 0,1 0 0,-1 1 0,1-1 0,1 1 0,-1-1 0,1 1 0,-1 0 0,1-1 0,1 1 0,-1 0 0,1 0 0,0 0 0,0 0 0,0 0 0,1-1 0,-1 1 0,1 0 0,0 0 0,1-1 0,-1 1 0,1 0 0,0-1 0,0 0 0,0 1 0,1-1 0,-1 0 0,1 0 0,5 5 0,-1-1 10,2 0 0,-1-1 0,1 0 0,0 0 0,1-1 0,-1 0 0,1 0 0,0-1 0,1-1 0,-1 1 0,15 2 0,-9-3-196,-1-1 1,1 0-1,0-2 0,0 0 1,0 0-1,0-2 1,22-3-1,-3-2-6640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3.052"/>
    </inkml:context>
    <inkml:brush xml:id="br0">
      <inkml:brushProperty name="width" value="0.05" units="cm"/>
      <inkml:brushProperty name="height" value="0.05" units="cm"/>
    </inkml:brush>
  </inkml:definitions>
  <inkml:trace contextRef="#ctx0" brushRef="#br0">11 0 24575,'-5'0'0,"-1"5"0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7:26.224"/>
    </inkml:context>
    <inkml:brush xml:id="br0">
      <inkml:brushProperty name="width" value="0.05" units="cm"/>
      <inkml:brushProperty name="height" value="0.05" units="cm"/>
      <inkml:brushProperty name="color" value="#E71224"/>
    </inkml:brush>
  </inkml:definitions>
  <inkml:trace contextRef="#ctx0" brushRef="#br0">128 0 24575,'-16'14'0,"-28"31"0,35-33 0,1 0 0,1 1 0,0 0 0,0 1 0,1 0 0,1 0 0,1 0 0,0 0 0,0 1 0,2 0 0,-1-1 0,2 1 0,0 0 0,2 24 0,0-30 0,0 0 0,1 0 0,0 0 0,0 0 0,1-1 0,0 1 0,1-1 0,0 1 0,0-1 0,11 14 0,-11-16 0,1-1 0,1 1 0,-1-1 0,1 0 0,0-1 0,0 0 0,0 0 0,0 0 0,1 0 0,0-1 0,0 0 0,0-1 0,0 1 0,13 1 0,23 2-1365,-3-3-5461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7:26.555"/>
    </inkml:context>
    <inkml:brush xml:id="br0">
      <inkml:brushProperty name="width" value="0.05" units="cm"/>
      <inkml:brushProperty name="height" value="0.05" units="cm"/>
      <inkml:brushProperty name="color" value="#E71224"/>
    </inkml:brush>
  </inkml:definitions>
  <inkml:trace contextRef="#ctx0" brushRef="#br0">1 1 24575,'4'0'0,"7"4"0,5 2 0,6 5 0,3 0 0,2 3 0,5 3 0,3 5 0,4 2 0,0 6 0,-1 8 0,-8 2 0,-9 4 0,-17 3 0,-19 3 0,-20 7 0,-23 3 0,-2-9-8191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02.517"/>
    </inkml:context>
    <inkml:brush xml:id="br0">
      <inkml:brushProperty name="width" value="0.05" units="cm"/>
      <inkml:brushProperty name="height" value="0.05" units="cm"/>
      <inkml:brushProperty name="color" value="#E71224"/>
    </inkml:brush>
  </inkml:definitions>
  <inkml:trace contextRef="#ctx0" brushRef="#br0">38 92 24575,'-1'-4'0,"0"0"0,0-1 0,0 1 0,0 0 0,-1 0 0,1 0 0,-1 0 0,0 0 0,0 1 0,-4-5 0,-10-27 0,16 35 0,-1 0 0,1-1 0,0 1 0,0 0 0,0 0 0,0-1 0,0 1 0,0 0 0,0 0 0,0 0 0,0-1 0,0 1 0,0 0 0,0 0 0,0-1 0,0 1 0,0 0 0,0 0 0,0-1 0,0 1 0,1 0 0,-1 0 0,0 0 0,0-1 0,0 1 0,0 0 0,0 0 0,0 0 0,1-1 0,-1 1 0,0 0 0,0 0 0,0 0 0,1 0 0,-1 0 0,0-1 0,0 1 0,0 0 0,1 0 0,-1 0 0,0 0 0,0 0 0,1 0 0,-1 0 0,0 0 0,0 0 0,1 0 0,-1 0 0,0 0 0,0 0 0,0 0 0,1 0 0,-1 0 0,0 0 0,0 0 0,1 0 0,-1 0 0,0 1 0,0-1 0,0 0 0,1 0 0,-1 0 0,0 0 0,0 0 0,1 1 0,18 9 0,-17-8 0,411 233 0,-75-47 0,-290-159-341,-1 1 0,-2 3-1,76 70 1,-110-92-6485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02.913"/>
    </inkml:context>
    <inkml:brush xml:id="br0">
      <inkml:brushProperty name="width" value="0.05" units="cm"/>
      <inkml:brushProperty name="height" value="0.05" units="cm"/>
      <inkml:brushProperty name="color" value="#E71224"/>
    </inkml:brush>
  </inkml:definitions>
  <inkml:trace contextRef="#ctx0" brushRef="#br0">1378 1 24575,'-6'1'0,"0"1"0,0-1 0,-1 2 0,1-1 0,1 1 0,-1 0 0,0 0 0,-6 5 0,-8 3 0,-684 400 0,679-395 0,-79 48 0,4 4 0,2 5 0,-161 155 0,252-222-1365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28.876"/>
    </inkml:context>
    <inkml:brush xml:id="br0">
      <inkml:brushProperty name="width" value="0.05" units="cm"/>
      <inkml:brushProperty name="height" value="0.05" units="cm"/>
      <inkml:brushProperty name="color" value="#E71224"/>
    </inkml:brush>
  </inkml:definitions>
  <inkml:trace contextRef="#ctx0" brushRef="#br0">289 320 24575,'1'-6'0,"1"0"0,1 0 0,-1 0 0,1 1 0,0-1 0,0 1 0,7-8 0,-7 8 0,2-1 0,0 0 0,-1-1 0,0 0 0,-1 1 0,4-9 0,-7 14 0,1 0 0,-1 0 0,0 0 0,0 1 0,0-1 0,0 0 0,1 0 0,-1 0 0,0 0 0,0 0 0,-1 0 0,1 1 0,0-1 0,0 0 0,0 0 0,-1 0 0,1 0 0,0 0 0,-1 1 0,1-1 0,-1-1 0,0 1 0,-1 0 0,1 0 0,0 1 0,0-1 0,-1 0 0,1 1 0,-1-1 0,1 1 0,0-1 0,-1 1 0,1 0 0,-1 0 0,1 0 0,-1-1 0,1 1 0,-1 1 0,-2-1 0,-19 3 0,-1 2 0,1 0 0,0 2 0,1 0 0,0 1 0,0 2 0,1 0 0,0 1 0,-22 16 0,33-20 0,1 0 0,0 0 0,-9 10 0,15-14 0,1 0 0,-1-1 0,1 1 0,0 0 0,0 1 0,0-1 0,0 0 0,0 1 0,1-1 0,0 1 0,-1-1 0,1 1 0,0 4 0,1-7 0,0 1 0,0-1 0,1 1 0,-1-1 0,1 1 0,-1-1 0,1 1 0,-1-1 0,1 1 0,0-1 0,0 0 0,-1 1 0,1-1 0,0 0 0,0 0 0,1 0 0,-1 0 0,0 0 0,0 0 0,0 0 0,1 0 0,-1 0 0,0 0 0,1-1 0,-1 1 0,1 0 0,-1-1 0,1 0 0,-1 1 0,1-1 0,-1 0 0,1 0 0,2 1 0,6 0 0,0 0 0,1 0 0,15-2 0,-3-2 0,0-2 0,-1 0 0,1-1 0,-2-1 0,1-1 0,33-18 0,24-8 0,-79 33 0,1 1 0,-1-1 0,1 1 0,-1 0 0,1-1 0,-1 1 0,1 0 0,0 0 0,-1 0 0,1-1 0,0 1 0,-1 0 0,1 0 0,-1 0 0,1 0 0,0 0 0,-1 0 0,1 0 0,0 0 0,-1 0 0,1 1 0,0-1 0,-1 0 0,1 0 0,-1 0 0,1 1 0,0-1 0,-1 0 0,1 1 0,-1-1 0,1 0 0,-1 1 0,1-1 0,0 2 0,0 22 0,-1 6 0,0-28 0,1-1 0,-1 0 0,0 0 0,1 0 0,-1 0 0,1 0 0,-1-1 0,1 1 0,0 0 0,-1 0 0,1 0 0,0 0 0,0-1 0,-1 1 0,1 0 0,0 0 0,0-1 0,0 1 0,0-1 0,0 1 0,0-1 0,0 1 0,0-1 0,0 0 0,2 1 0,2-1 0,-1 0 0,1 0 0,0 0 0,0 0 0,0-1 0,-1 0 0,1 0 0,0 0 0,-1-1 0,1 1 0,-1-1 0,1 0 0,-1 0 0,0-1 0,0 1 0,6-6 0,4-2 0,-2-1 0,0-1 0,17-19 0,-19 19 0,-1-1 0,-1 0 0,0-1 0,-1 0 0,-1 0 0,0-1 0,0 0 0,4-21 0,-3 3 0,-2 0 0,3-51 0,-11 307 0,3-153 0,4-51 0,-3-19 0,-1 0 0,0 1 0,0-1 0,1 0 0,-1 0 0,0 1 0,1-1 0,-1 0 0,0 0 0,1 0 0,-1 1 0,0-1 0,1 0 0,-1 0 0,0 0 0,1 0 0,-1 0 0,1 0 0,-1 0 0,0 0 0,1 0 0,-1 0 0,1 0 0,-1 0 0,0 0 0,1 0 0,3-1 0,0-1 0,-1 0 0,1 0 0,-1 0 0,0 0 0,6-4 0,11-8 0,-12 10 0,1 0 0,1 1 0,-1 0 0,1 1 0,-1 0 0,1 0 0,-1 1 0,1 0 0,0 1 0,0 0 0,0 0 0,-1 1 0,18 4 0,-26-5 0,0 0 0,0 1 0,1-1 0,-1 1 0,0-1 0,0 0 0,0 1 0,0 0 0,0-1 0,0 1 0,0 0 0,0 0 0,0-1 0,0 1 0,0 0 0,0 0 0,-1 0 0,1 0 0,0 0 0,-1 0 0,1 0 0,0 0 0,-1 0 0,0 1 0,1-1 0,-1 0 0,0 0 0,1 0 0,-1 1 0,0-1 0,0 0 0,0 0 0,0 0 0,0 1 0,0-1 0,0 0 0,-1 0 0,1 1 0,0-1 0,-1 0 0,1 0 0,-1 0 0,1 0 0,-1 0 0,1 0 0,-1 0 0,0 0 0,0 0 0,1 0 0,-1 0 0,-2 1 0,-2 4 0,0-1 0,-1 0 0,0 0 0,0 0 0,0 0 0,0-1 0,-8 3 0,5-2-136,-1 0-1,1-1 1,-1 0-1,0 0 1,0-1-1,0-1 1,0 0-1,-1 0 0,-10 0 1,2-5-6690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29.249"/>
    </inkml:context>
    <inkml:brush xml:id="br0">
      <inkml:brushProperty name="width" value="0.05" units="cm"/>
      <inkml:brushProperty name="height" value="0.05" units="cm"/>
      <inkml:brushProperty name="color" value="#E71224"/>
    </inkml:brush>
  </inkml:definitions>
  <inkml:trace contextRef="#ctx0" brushRef="#br0">9 43 24575,'7'-5'0,"0"0"0,0 0 0,1 0 0,-1 1 0,14-5 0,0 0 0,-29 16 0,-1 0 0,1 0 0,1 1 0,0 0 0,0 1 0,0-1 0,1 1 0,1 1 0,-1-1 0,2 1 0,-8 18 0,12-26 4,0 0 0,0 0-1,0 0 1,0 0-1,0 0 1,0 1 0,0-1-1,1 0 1,-1 0 0,1 0-1,0 0 1,-1 0-1,1 0 1,0-1 0,0 1-1,0 0 1,0 0 0,1-1-1,-1 1 1,0 0-1,1-1 1,-1 1 0,1-1-1,0 0 1,-1 1 0,1-1-1,0 0 1,0 0-1,0 0 1,0 0 0,-1-1-1,5 2 1,4 1-252,0-1 1,0-1-1,0 1 1,0-1-1,13-1 1,3 0-6579</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29.577"/>
    </inkml:context>
    <inkml:brush xml:id="br0">
      <inkml:brushProperty name="width" value="0.05" units="cm"/>
      <inkml:brushProperty name="height" value="0.05" units="cm"/>
      <inkml:brushProperty name="color" value="#E71224"/>
    </inkml:brush>
  </inkml:definitions>
  <inkml:trace contextRef="#ctx0" brushRef="#br0">112 31 24575,'-4'5'0,"-7"1"0,-1 4 0,-3 6 0,-4 4 0,1 3 0,4 4 0,4 0 0,4 1 0,3 0 0,7-4 0,7-3 0,6-3 0,6-1 0,2-4 0,3-3 0,5-8 0,-3-5-8191</inkml:trace>
  <inkml:trace contextRef="#ctx0" brushRef="#br0" timeOffset="1">413 58 24575,'0'-4'0,"0"-7"0,0-6 0,5 1 0,5 6 0,2 11 0,4 9 0,2 8 0,5 5 0,-3 8 0,-4 4 0,-11 4 0,-9 6 0,-14 4 0,-18-1 0,-3-10-8191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32.700"/>
    </inkml:context>
    <inkml:brush xml:id="br0">
      <inkml:brushProperty name="width" value="0.05" units="cm"/>
      <inkml:brushProperty name="height" value="0.05" units="cm"/>
      <inkml:brushProperty name="color" value="#E71224"/>
    </inkml:brush>
  </inkml:definitions>
  <inkml:trace contextRef="#ctx0" brushRef="#br0">167 12 24575,'0'-1'0,"0"1"0,0 0 0,0-1 0,0 1 0,0-1 0,0 1 0,0 0 0,0-1 0,0 1 0,0 0 0,0-1 0,0 1 0,0 0 0,0-1 0,0 1 0,0 0 0,0-1 0,0 1 0,0 0 0,-1-1 0,1 1 0,0 0 0,0-1 0,0 1 0,-1 0 0,1 0 0,0-1 0,0 1 0,-1 0 0,1 0 0,0-1 0,0 1 0,-1 0 0,1 0 0,0 0 0,-1 0 0,1-1 0,-12 11 0,-7 20 0,-5 29 0,4 1 0,-19 83 0,31-111 0,-6 27 0,-6 63 0,17-97 0,1-1 0,2 0 0,0 1 0,2-1 0,7 37 0,-8-53-49,1-1 1,0 0-1,1 0 0,-1 0 0,1 0 1,1 0-1,-1-1 0,1 1 0,1-1 1,-1 0-1,1 0 0,0-1 0,0 1 1,1-1-1,-1 0 0,1-1 0,0 1 1,0-1-1,1 0 0,-1-1 0,1 0 1,0 0-1,0 0 0,0-1 0,0 0 0,1 0 1,9 1-1,9-2-6777</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33.247"/>
    </inkml:context>
    <inkml:brush xml:id="br0">
      <inkml:brushProperty name="width" value="0.05" units="cm"/>
      <inkml:brushProperty name="height" value="0.05" units="cm"/>
      <inkml:brushProperty name="color" value="#E71224"/>
    </inkml:brush>
  </inkml:definitions>
  <inkml:trace contextRef="#ctx0" brushRef="#br0">18 307 24575,'-18'0'0,"35"-2"0,20-1 0,31-11 0,-1-3 0,0-3 0,110-50 0,-158 61 0,0-1 0,-1 0 0,-1-1 0,18-16 0,-28 23 0,-1-2 0,-1 1 0,1-1 0,-1 1 0,0-2 0,0 1 0,-1 0 0,0-1 0,0 0 0,0 0 0,-1 0 0,0-1 0,3-12 0,-7 7 0,-7 20 0,-10 20 0,-5 36 0,3 1 0,2 0 0,-16 126 0,32-180 0,1 0 0,1 0 0,-1 0 0,2 1 0,1 10 0,-2-20 0,0 0 0,0 0 0,0 0 0,1 1 0,-1-1 0,0 0 0,1 0 0,-1 0 0,1 0 0,0 0 0,-1-1 0,1 1 0,0 0 0,-1 0 0,1 0 0,0 0 0,0-1 0,0 1 0,0 0 0,0-1 0,0 1 0,1 0 0,0-1 0,0 0 0,-1 0 0,1 0 0,0 0 0,0 0 0,0 0 0,0-1 0,0 1 0,0-1 0,0 1 0,-1-1 0,1 0 0,0 0 0,0 0 0,-1 0 0,1 0 0,2-2 0,23-18 0,0 0 0,30-34 0,-3 2 0,-46 47 0,-2-1 0,1 1 0,0 1 0,0-1 0,0 1 0,16-8 0,-22 12 0,0 1 0,0 0 0,1-1 0,-1 1 0,0 0 0,0-1 0,0 1 0,1 0 0,-1 0 0,0 0 0,0 0 0,1 0 0,-1 1 0,0-1 0,0 0 0,0 1 0,0-1 0,1 0 0,-1 1 0,1 0 0,0 1 0,-1-1 0,1 1 0,-1-1 0,1 1 0,-1 0 0,0 0 0,0-1 0,0 1 0,0 0 0,0 0 0,0 0 0,-1 0 0,1 1 0,0-1 0,-1 3 0,2 9 9,0 0 0,-2 24 0,0-30-125,-1 0 0,1 0 0,1 0 0,-1 0 0,1 0 0,1 0 0,-1 0 0,1-1 0,1 1 0,0 0 0,5 11 0,3-6-6710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33.636"/>
    </inkml:context>
    <inkml:brush xml:id="br0">
      <inkml:brushProperty name="width" value="0.05" units="cm"/>
      <inkml:brushProperty name="height" value="0.05" units="cm"/>
      <inkml:brushProperty name="color" value="#E71224"/>
    </inkml:brush>
  </inkml:definitions>
  <inkml:trace contextRef="#ctx0" brushRef="#br0">0 310 24575,'5'-5'0,"1"3"0,0 7 0,3 7 0,0 6 0,-1 5 0,-2 2 0,3-2 0,-1 0 0,-1-5-8191</inkml:trace>
  <inkml:trace contextRef="#ctx0" brushRef="#br0" timeOffset="1">164 36 24575,'-5'-4'0,"-1"-7"0,-4-1 0,-6 6 0,0 4-8191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3.395"/>
    </inkml:context>
    <inkml:brush xml:id="br0">
      <inkml:brushProperty name="width" value="0.05" units="cm"/>
      <inkml:brushProperty name="height" value="0.05" units="cm"/>
    </inkml:brush>
  </inkml:definitions>
  <inkml:trace contextRef="#ctx0" brushRef="#br0">361 3 24575,'-38'-1'0,"5"0"0,-54 5 0,78-4 0,0 2 0,0-1 0,0 1 0,0 1 0,0 0 0,1 0 0,0 0 0,-1 1 0,1 1 0,1-1 0,-11 8 0,16-10 0,0 0 0,0-1 0,0 1 0,0 0 0,0 0 0,0 0 0,0 0 0,1 1 0,-1-1 0,1 0 0,0 1 0,-1-1 0,1 1 0,0 0 0,1-1 0,-1 1 0,0 0 0,1-1 0,-1 1 0,1 5 0,1-5 0,0 0 0,0 0 0,0 0 0,0 0 0,0 0 0,1 0 0,-1 0 0,1 0 0,0-1 0,0 1 0,0-1 0,0 1 0,0-1 0,1 0 0,2 3 0,8 4 0,0-1 0,0 0 0,1 0 0,0-2 0,0 0 0,16 5 0,6-1 0,25 8 0,-57-17 0,0 1 0,0 0 0,0 0 0,0 0 0,0 0 0,-1 1 0,1-1 0,-1 1 0,0 0 0,0 0 0,3 4 0,-5-6 0,0 1 0,0 0 0,-1-1 0,1 1 0,0 0 0,-1-1 0,0 1 0,1 0 0,-1 0 0,0-1 0,0 1 0,0 0 0,0 0 0,0 0 0,0-1 0,-1 1 0,1 0 0,-1 0 0,1-1 0,-1 1 0,1 0 0,-1-1 0,0 1 0,0-1 0,0 1 0,0-1 0,0 1 0,0-1 0,0 0 0,-1 1 0,1-1 0,0 0 0,-1 0 0,1 0 0,-3 1 0,-6 6 0,-1-1 0,0 0 0,-18 8 0,26-13 0,-13 5 0,-90 41 0,92-42 0,-2-1 0,1-1 0,-1 0 0,1-1 0,-18 1 0,11-5-1365,9-4-5461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33.995"/>
    </inkml:context>
    <inkml:brush xml:id="br0">
      <inkml:brushProperty name="width" value="0.05" units="cm"/>
      <inkml:brushProperty name="height" value="0.05" units="cm"/>
      <inkml:brushProperty name="color" value="#E71224"/>
    </inkml:brush>
  </inkml:definitions>
  <inkml:trace contextRef="#ctx0" brushRef="#br0">103 1 24575,'-5'5'0,"1"1"0,0 0 0,0-1 0,1 2 0,0-1 0,-3 7 0,4-10 0,1 0 0,0 1 0,0 0 0,0-1 0,0 1 0,1-1 0,-1 1 0,1 0 0,0 0 0,0-1 0,0 1 0,1 0 0,-1-1 0,1 1 0,0 0 0,0-1 0,0 1 0,0-1 0,1 1 0,3 5 0,26 22 0,-24-26 0,0 1 0,-1 1 0,0-1 0,0 1 0,10 14 0,-16-19 0,1-1 0,-1 0 0,1 0 0,-1 0 0,1 1 0,-1-1 0,0 0 0,0 1 0,1-1 0,-1 0 0,0 1 0,0-1 0,0 0 0,-1 1 0,1-1 0,0 0 0,0 0 0,-1 2 0,0-1 0,0 0 0,-1 0 0,1-1 0,0 1 0,-1 0 0,1-1 0,-1 1 0,0-1 0,1 0 0,-1 1 0,0-1 0,0 0 0,0 0 0,-3 1 0,-6 2-159,0-1 0,0 0 0,0-1 0,0-1 0,0 1 0,0-2 0,-18 0 0,28 0 66,-25-1-6733</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34.363"/>
    </inkml:context>
    <inkml:brush xml:id="br0">
      <inkml:brushProperty name="width" value="0.05" units="cm"/>
      <inkml:brushProperty name="height" value="0.05" units="cm"/>
      <inkml:brushProperty name="color" value="#E71224"/>
    </inkml:brush>
  </inkml:definitions>
  <inkml:trace contextRef="#ctx0" brushRef="#br0">1 1 24575,'4'0'0,"7"0"0,1 4 0,-6 2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35.318"/>
    </inkml:context>
    <inkml:brush xml:id="br0">
      <inkml:brushProperty name="width" value="0.05" units="cm"/>
      <inkml:brushProperty name="height" value="0.05" units="cm"/>
      <inkml:brushProperty name="color" value="#E71224"/>
    </inkml:brush>
  </inkml:definitions>
  <inkml:trace contextRef="#ctx0" brushRef="#br0">2045 191 24575,'-19'-19'0,"-2"2"0,1 0 0,-2 1 0,0 1 0,-1 1 0,-1 2 0,0 0 0,-39-13 0,26 13 0,0 3 0,-1 1 0,1 2 0,-1 1 0,-52 1 0,23 5 0,0 4 0,-86 16 0,-118 44 0,162-34 0,2 5 0,-193 94 0,256-105 0,1 1 0,1 3 0,-55 48 0,72-54 0,1 1 0,1 2 0,1 0 0,2 1 0,0 1 0,-15 31 0,25-39 0,1 0 0,0 1 0,2 0 0,0 1 0,2 0 0,0 0 0,2 0 0,0 1 0,1-1 0,2 1 0,0-1 0,1 1 0,7 36 0,-1-30 0,1 0 0,1-1 0,1 0 0,1 0 0,2-1 0,1-1 0,1 0 0,1-1 0,36 43 0,-17-30 0,1-2 0,2-1 0,2-2 0,63 42 0,-28-29 0,146 66 0,-173-91 0,2-2 0,1-2 0,0-2 0,1-3 0,0-2 0,1-2 0,0-3 0,0-1 0,0-3 0,0-3 0,1-2 0,-2-2 0,1-2 0,-1-3 0,0-2 0,89-35 0,-58 13 0,-1-3 0,-2-5 0,107-74 0,-154 93 0,-1-1 0,-1-2 0,-1-1 0,-1-1 0,-2-1 0,-1-2 0,-2 0 0,-1-2 0,-2-1 0,18-37 0,-27 43 0,-2 0 0,-1-1 0,-1 0 0,-1-1 0,-2 0 0,-1 0 0,-1 0 0,-2 0 0,-1-1 0,-1 1 0,-2 0 0,-1 0 0,-12-43 0,8 46 0,-1 0 0,-1 1 0,-2 1 0,0 0 0,-2 0 0,0 2 0,-2 0 0,-1 0 0,-1 1 0,0 2 0,-2-1 0,-1 2 0,0 1 0,-40-28 0,26 26 0,0 1 0,-1 1 0,-1 2 0,-1 2 0,0 2 0,-1 1 0,0 1 0,-56-6 0,89 16 0,-1 1 0,1-1 0,-1 1 0,1 1 0,-1-1 0,1 1 0,-1 0 0,-10 3 0,14-2 0,-1-1 0,1 1 0,0 0 0,0 0 0,0 0 0,0 0 0,1 0 0,-1 1 0,1-1 0,-1 1 0,1 0 0,0-1 0,0 1 0,0 0 0,0 0 0,0 1 0,-1 3 0,-23 53-1365,16-46-5461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36.537"/>
    </inkml:context>
    <inkml:brush xml:id="br0">
      <inkml:brushProperty name="width" value="0.05" units="cm"/>
      <inkml:brushProperty name="height" value="0.05" units="cm"/>
      <inkml:brushProperty name="color" value="#E71224"/>
    </inkml:brush>
  </inkml:definitions>
  <inkml:trace contextRef="#ctx0" brushRef="#br0">1 728 24575,'6'-5'0,"1"1"0,-1 0 0,1 1 0,0-1 0,0 1 0,1 1 0,-1-1 0,1 1 0,11-1 0,5-3 0,244-45 0,-185 38 0,1242-122-123,-921 127-135,0 17 0,698 108 0,-543-34 1171,4-47-929,-464-37 16,0-4 0,0-4 0,-2-5 0,172-47 0,-217 45 0,-2-2 0,0-2 0,-1-3 0,-2-1 0,0-3 0,-2-2 0,0-1 0,-3-3 0,0-1 0,52-57 0,-89 86 0,21-24 0,37-54 0,-57 74 0,0 0 0,-1-1 0,0 1 0,-1-1 0,0-1 0,0 1 0,-1 0 0,-1-1 0,0 0 0,2-20 0,-7 6-1365,-4 6-5461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36.945"/>
    </inkml:context>
    <inkml:brush xml:id="br0">
      <inkml:brushProperty name="width" value="0.05" units="cm"/>
      <inkml:brushProperty name="height" value="0.05" units="cm"/>
      <inkml:brushProperty name="color" value="#E71224"/>
    </inkml:brush>
  </inkml:definitions>
  <inkml:trace contextRef="#ctx0" brushRef="#br0">1 256 24575,'0'-5'0,"1"1"0,0 0 0,0-1 0,0 1 0,1 0 0,-1 0 0,1 0 0,0 0 0,0 1 0,0-1 0,1 0 0,-1 1 0,7-7 0,1-1 0,1 1 0,19-15 0,-6 9 0,1 2 0,1 1 0,0 1 0,0 1 0,43-12 0,-27 9 0,46-22 0,-86 35 0,0 0 0,1 0 0,-1 0 0,1 0 0,-1 0 0,1 0 0,-1 0 0,1 1 0,0 0 0,-1-1 0,1 1 0,0 0 0,4 1 0,-5-1 0,-1 1 0,0 0 0,1 0 0,-1 0 0,0-1 0,0 1 0,0 1 0,0-1 0,0 0 0,0 0 0,0 0 0,0 0 0,0 1 0,0-1 0,-1 0 0,1 1 0,0-1 0,-1 1 0,0-1 0,1 1 0,-1-1 0,0 1 0,1-1 0,-1 1 0,0 2 0,2 31 0,-1 42 0,-2-47 0,1 1 0,7 43 0,6-18-455,2-1 0,32 78 0,-37-105-6371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40.253"/>
    </inkml:context>
    <inkml:brush xml:id="br0">
      <inkml:brushProperty name="width" value="0.05" units="cm"/>
      <inkml:brushProperty name="height" value="0.05" units="cm"/>
      <inkml:brushProperty name="color" value="#E71224"/>
    </inkml:brush>
  </inkml:definitions>
  <inkml:trace contextRef="#ctx0" brushRef="#br0">3743 7244 24575,'16'-2'0,"-13"-4"0,-19-14 0,11 15 0,-201-179 0,68 67 0,0-8 0,-188-221 0,280 288 0,3-3 0,-52-96 0,72 113 0,3-1 0,1-1 0,3-1 0,-17-78 0,27 86-15,1 1 0,2-1 1,2 0-1,1 0 0,2 0 0,2 0 0,2 1 0,1 0 0,2 0 0,1 0 0,2 1 0,29-60 0,-7 32-66,3 1-1,2 2 0,3 2 0,3 2 0,95-96 0,213-165-230,21 24-306,101-87 140,-367 289 394,178-199-1,-254 253 84,-2-1-1,-1-2 1,-2 0-1,-3-2 1,-1 0 0,-2-2-1,-2-1 1,24-92-1,-30 71 97,-4-1 0,-3 0-1,-2 0 1,-4 0-1,-16-133 1,-2 93-110,-4 1 0,-73-208-1,68 246 16,-3 2 0,-4 0 0,-2 2 0,-3 2 0,-3 2 0,-2 1 0,-4 3 0,-1 1 0,-107-92 0,18 37 86,-5 7-1,-244-136 1,-343-112 170,545 277-260,-4 8-1,-347-77 1,391 118 17,-1 7 0,-1 6-1,0 6 1,-218 18 0,248 2 284,1 5 0,0 5 1,-176 59-1,27-7-297,257-72 0,1-1 0,0-1 0,-1 0 0,1 0 0,-1 0 0,1-1 0,-1 0 0,1 0 0,0-1 0,0 0 0,-14-5 0,21 7-23,0-1-1,-1 1 1,1 0-1,0 0 1,-1-1-1,1 1 1,0 0-1,-1-1 1,1 1 0,0 0-1,0-1 1,0 1-1,-1 0 1,1-1-1,0 1 1,0 0-1,0-1 1,0 1-1,0-1 1,-1 1-1,1 0 1,0-1-1,0 1 1,0-1-1,0 0 1,0 0-732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8:40.706"/>
    </inkml:context>
    <inkml:brush xml:id="br0">
      <inkml:brushProperty name="width" value="0.05" units="cm"/>
      <inkml:brushProperty name="height" value="0.05" units="cm"/>
      <inkml:brushProperty name="color" value="#E71224"/>
    </inkml:brush>
  </inkml:definitions>
  <inkml:trace contextRef="#ctx0" brushRef="#br0">321 1 24575,'-2'11'0,"-1"1"0,0 0 0,0-1 0,-1 0 0,0 0 0,-1 0 0,0 0 0,-1-1 0,-8 12 0,1 1 0,-67 128 0,-19 34 0,73-144 0,16-27 0,0 0 0,2 1 0,0 0 0,-8 20 0,16-33 0,-1-1 0,1 0 0,0 1 0,0-1 0,0 0 0,0 1 0,0-1 0,0 0 0,0 1 0,0-1 0,1 0 0,-1 1 0,0-1 0,1 0 0,-1 1 0,1-1 0,-1 0 0,1 0 0,0 0 0,-1 1 0,1-1 0,0 0 0,0 0 0,0 0 0,0 0 0,0-1 0,0 1 0,0 0 0,0 0 0,0 0 0,1-1 0,-1 1 0,0-1 0,0 1 0,1-1 0,-1 1 0,0-1 0,0 0 0,1 0 0,-1 1 0,3-1 0,8 2 0,1-1 0,0 0 0,18-2 0,-19 1 0,57-2 0,-38 0 0,0 1 0,1 2 0,-1 1 0,0 1 0,35 9 0,-59-9-62,-1 0 0,0 0 0,0 0 0,0 1 0,0 0 0,-1 0 0,1 0 0,-1 1 0,0 0 0,-1 0 0,1 0 0,-1 1-1,0-1 1,0 1 0,-1 0 0,0 0 0,0 0 0,0 1 0,0-1 0,-1 1 0,1 6 0,3 11-6764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3.770"/>
    </inkml:context>
    <inkml:brush xml:id="br0">
      <inkml:brushProperty name="width" value="0.05" units="cm"/>
      <inkml:brushProperty name="height" value="0.05" units="cm"/>
    </inkml:brush>
  </inkml:definitions>
  <inkml:trace contextRef="#ctx0" brushRef="#br0">106 2 24575,'-4'1'0,"0"1"0,-1-1 0,1 1 0,0 1 0,0-1 0,0 1 0,1-1 0,-1 1 0,-6 6 0,3-2 0,0 0 0,0 0 0,1 0 0,0 1 0,-5 8 0,8-12 0,1 1 0,0-1 0,0 1 0,1 0 0,-1 0 0,1-1 0,0 1 0,0 0 0,1 0 0,-1 0 0,1 0 0,0 0 0,1 0 0,-1 0 0,1 0 0,0 0 0,0 0 0,0 0 0,1-1 0,0 1 0,0 0 0,0-1 0,3 5 0,-2-5 0,0-1 0,0 1 0,0-1 0,0 0 0,0 0 0,1 0 0,-1-1 0,1 1 0,0-1 0,-1 0 0,1 0 0,0 0 0,1-1 0,-1 1 0,0-1 0,0 0 0,1 0 0,-1-1 0,0 1 0,1-1 0,-1 0 0,0 0 0,1 0 0,-1-1 0,1 1 0,6-3 0,2 0 0,-1-1 0,1-1 0,0 0 0,-1-1 0,0 0 0,0-1 0,12-9 0,-20 13 0,0 0 0,0 0 0,0 0 0,-1 0 0,1-1 0,-1 0 0,0 1 0,0-1 0,0 0 0,-1 0 0,1-1 0,-1 1 0,0-1 0,0 1 0,0-1 0,-1 1 0,0-1 0,0 0 0,0 0 0,0 0 0,-1 0 0,0-8 0,-1 9 5,-1 0 0,1 0 0,-1 0 0,0 0 0,0 0 0,0 1 0,0-1 0,-1 1 0,0-1 0,1 1 0,-1 0 0,0 0 0,-1 0 0,1 0 0,0 1 0,-1-1 0,0 1 0,0 0 0,1 0 0,-1 0 0,0 0 0,0 1 0,-7-2 0,1 0-170,0 1 0,0-1 0,-1 2 0,1-1 0,-1 1 0,1 1 0,-1 0 0,-16 2 0,2 4-6661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4.142"/>
    </inkml:context>
    <inkml:brush xml:id="br0">
      <inkml:brushProperty name="width" value="0.05" units="cm"/>
      <inkml:brushProperty name="height" value="0.05" units="cm"/>
    </inkml:brush>
  </inkml:definitions>
  <inkml:trace contextRef="#ctx0" brushRef="#br0">36 1 24575,'-1'13'0,"0"1"0,-1 0 0,-1-1 0,0 1 0,-1-1 0,-6 15 0,2-6 0,7-21 0,1 1 0,-1-1 0,1 0 0,-1 0 0,1 0 0,0 1 0,0-1 0,0 0 0,-1 0 0,1 1 0,0-1 0,0 0 0,1 0 0,-1 1 0,0-1 0,1 1 0,-1-1 0,0-1 0,1 0 0,-1 0 0,1 1 0,-1-1 0,0 0 0,1 0 0,-1 0 0,1 0 0,-1 0 0,1 0 0,-1 0 0,0 0 0,1 0 0,-1 0 0,1 0 0,-1 0 0,1 0 0,-1 0 0,0 0 0,1 0 0,-1 0 0,1 0 0,-1-1 0,1 1 0,-1 0 0,0 0 0,1 0 0,-1-1 0,40-29 0,-31 23 0,12-10 0,5-4 0,30-19 0,-50 36 0,0 0 0,0 1 0,1-1 0,0 1 0,-1 1 0,1 0 0,0-1 0,0 2 0,0-1 0,1 1 0,6 0 0,-12 1 0,0 0 0,0 0 0,0 0 0,0 0 0,-1 1 0,1-1 0,0 1 0,0-1 0,0 1 0,-1 0 0,1-1 0,0 1 0,-1 0 0,1 0 0,-1 0 0,1 0 0,-1 1 0,1-1 0,-1 0 0,0 1 0,0-1 0,1 0 0,-1 1 0,0 0 0,0-1 0,-1 1 0,1 0 0,0-1 0,0 1 0,-1 0 0,1 0 0,-1-1 0,0 1 0,1 0 0,-1 0 0,0 0 0,0 0 0,0 0 0,-1 1 0,0 8 0,0 0 0,-1 0 0,-1-1 0,1 0 0,-7 15 0,-11 24-1365,-1-3-5461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5.596"/>
    </inkml:context>
    <inkml:brush xml:id="br0">
      <inkml:brushProperty name="width" value="0.05" units="cm"/>
      <inkml:brushProperty name="height" value="0.05" units="cm"/>
    </inkml:brush>
  </inkml:definitions>
  <inkml:trace contextRef="#ctx0" brushRef="#br0">55 13 24575,'-1'-1'0,"1"0"0,-1 0 0,0 0 0,1 0 0,-1 0 0,0 1 0,0-1 0,0 0 0,0 1 0,0-1 0,0 1 0,0-1 0,0 1 0,0-1 0,0 1 0,0 0 0,0-1 0,0 1 0,0 0 0,0 0 0,0 0 0,0 0 0,0 0 0,-1 0 0,1 0 0,0 0 0,-1 1 0,0 0 0,1 0 0,0 0 0,-1 0 0,1 0 0,0 1 0,0-1 0,0 0 0,0 1 0,0-1 0,0 1 0,1-1 0,-1 1 0,0 0 0,1-1 0,-1 3 0,-2 10 0,0-1 0,1 0 0,0 17 0,2-29 0,12 679 128,4-220-1621,-16-412-5333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5.975"/>
    </inkml:context>
    <inkml:brush xml:id="br0">
      <inkml:brushProperty name="width" value="0.05" units="cm"/>
      <inkml:brushProperty name="height" value="0.05" units="cm"/>
    </inkml:brush>
  </inkml:definitions>
  <inkml:trace contextRef="#ctx0" brushRef="#br0">12 0 24575,'0'5'0,"-4"1"0,-3-5 0,6-2 0,7-2 0,7 0 0,7 1 0,3 1 0,4 4 0,1 3 0,1 4 0,-1 1 0,1 3 0,-1-1 0,0 3 0,0-3 0,-1-2 0,-4-4-8191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6.331"/>
    </inkml:context>
    <inkml:brush xml:id="br0">
      <inkml:brushProperty name="width" value="0.05" units="cm"/>
      <inkml:brushProperty name="height" value="0.05" units="cm"/>
    </inkml:brush>
  </inkml:definitions>
  <inkml:trace contextRef="#ctx0" brushRef="#br0">115 116 24575,'5'0'0,"5"-5"0,7-6 0,5-6 0,-2-5 0,-4-3 0,0 3 0,-7 10 0,-10 11 0,-10 6 0,-7 6 0,-6 12 0,-3 6 0,-6 2 0,-7 6 0,-1 1 0,6-6-8191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3.289"/>
    </inkml:context>
    <inkml:brush xml:id="br0">
      <inkml:brushProperty name="width" value="0.05" units="cm"/>
      <inkml:brushProperty name="height" value="0.05" units="cm"/>
    </inkml:brush>
  </inkml:definitions>
  <inkml:trace contextRef="#ctx0" brushRef="#br0">1 42 24575,'0'-35'0,"0"29"0,0 22 0,-1 5 0,2-1 0,1 0 0,0 0 0,1 0 0,10 34 0,-11-49 0,0 0 0,0 0 0,0 0 0,1 0 0,-1 0 0,1 0 0,0-1 0,0 0 0,1 1 0,0-1 0,-1 0 0,1-1 0,1 1 0,-1-1 0,0 1 0,1-1 0,0-1 0,-1 1 0,1-1 0,0 0 0,1 0 0,-1 0 0,0 0 0,0-1 0,1 0 0,6 0 0,-9-1 0,0 0 0,0 0 0,1 0 0,-1-1 0,0 1 0,0-1 0,0 0 0,0 0 0,0 0 0,0 0 0,0 0 0,0-1 0,0 1 0,-1-1 0,5-3 0,-2 0 0,0 0 0,0 0 0,0-1 0,-1 1 0,1-1 0,5-11 0,-3 2 0,0-1 0,0 0 0,-1-1 0,6-32 0,-12 25 0,0 24 0,0 0 0,0 0 0,0-1 0,0 1 0,0 0 0,-1-1 0,1 1 0,0 0 0,0 0 0,0-1 0,-1 1 0,1 0 0,0 0 0,0-1 0,-1 1 0,1 0 0,0 0 0,0 0 0,-1 0 0,1-1 0,0 1 0,0 0 0,-1 0 0,1 0 0,0 0 0,-1 0 0,1 0 0,0 0 0,-1 0 0,1 0 0,0 0 0,-1 0 0,1 0 0,-1 0 0,-1 1 0,0 0 0,0 1 0,0-1 0,0 0 0,0 1 0,0-1 0,0 1 0,0 0 0,1 0 0,-1 0 0,1 0 0,-1 0 0,1 0 0,-2 3 0,-22 45 0,1 0 0,-26 86 0,-18 111 0,42-141 0,17-79-1365,0-7-5461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7.654"/>
    </inkml:context>
    <inkml:brush xml:id="br0">
      <inkml:brushProperty name="width" value="0.05" units="cm"/>
      <inkml:brushProperty name="height" value="0.05" units="cm"/>
    </inkml:brush>
  </inkml:definitions>
  <inkml:trace contextRef="#ctx0" brushRef="#br0">630 515 24575,'0'-4'0,"0"0"0,0 0 0,0 1 0,-1-1 0,1 0 0,-1 1 0,0-1 0,0 0 0,0 1 0,0-1 0,-1 1 0,1 0 0,-3-4 0,2 5 0,0 0 0,0 1 0,1 0 0,-2-1 0,1 1 0,0 0 0,0 0 0,0 0 0,0 0 0,-1 0 0,1 1 0,0-1 0,-1 1 0,1-1 0,-1 1 0,1 0 0,0 0 0,-1 0 0,1 0 0,-1 0 0,-3 2 0,-24 4 0,-1 1 0,1 2 0,1 1 0,0 2 0,-33 17 0,25-12 0,-6 3 0,0 1 0,-46 33 0,76-45 0,1 0 0,-1 1 0,2 0 0,-1 1 0,2 0 0,-1 1 0,1 0 0,1 1 0,0 0 0,-11 23 0,19-33 0,-1 1 0,0-1 0,1 1 0,0-1 0,0 1 0,0 0 0,1-1 0,-1 1 0,1 0 0,-1 0 0,1-1 0,1 1 0,-1 0 0,0 0 0,1-1 0,0 1 0,0 0 0,0-1 0,0 1 0,1-1 0,3 7 0,-3-6 0,1-1 0,1 0 0,-1-1 0,0 1 0,1 0 0,-1-1 0,1 0 0,-1 0 0,1 0 0,0 0 0,0 0 0,0-1 0,0 0 0,1 0 0,-1 0 0,0 0 0,0-1 0,0 1 0,6-2 0,3 1 0,0-1 0,-1-1 0,1 0 0,0-1 0,-1 0 0,1-1 0,-1 0 0,0-1 0,-1 0 0,1-1 0,-1 0 0,18-14 0,1-3 0,-1-2 0,0 0 0,25-32 0,-5 1 0,-2-3 0,-2-1 0,-3-3 0,-3-1 0,-3-1 0,-3-3 0,32-92 0,-60 147 0,-1 0 0,0 0 0,-1 0 0,-1-1 0,2-15 0,-4 28 0,0 0 0,0 0 0,0 1 0,0-1 0,0 0 0,0 0 0,0 0 0,0 1 0,-1-1 0,1 0 0,0 0 0,0 1 0,-1-1 0,1 0 0,0 0 0,-1 1 0,1-1 0,-1 0 0,1 1 0,-1-1 0,0 0 0,0 1 0,1 0 0,-1 0 0,1-1 0,-1 1 0,1 0 0,-1 0 0,1 1 0,-1-1 0,1 0 0,-1 0 0,0 0 0,1 0 0,-1 0 0,1 1 0,-1-1 0,1 0 0,-1 0 0,1 1 0,0-1 0,-1 0 0,1 1 0,-1 0 0,-24 28 0,4 9 0,2 2 0,2 0 0,1 1 0,2 0 0,-16 82 0,17-47 0,4 0 0,0 118 0,10-162 40,1 0 0,6 32 0,-6-51-226,1 0 1,0 0-1,1-1 0,1 0 1,0 0-1,0 0 1,13 19-1,3-5-6640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8.028"/>
    </inkml:context>
    <inkml:brush xml:id="br0">
      <inkml:brushProperty name="width" value="0.05" units="cm"/>
      <inkml:brushProperty name="height" value="0.05" units="cm"/>
    </inkml:brush>
  </inkml:definitions>
  <inkml:trace contextRef="#ctx0" brushRef="#br0">78 297 24575,'0'-1'0,"0"0"0,0 1 0,1-1 0,-1 0 0,0 0 0,1 0 0,-1 0 0,1 1 0,-1-1 0,1 0 0,-1 0 0,1 1 0,0-1 0,-1 0 0,1 1 0,0-1 0,0 1 0,-1-1 0,1 1 0,0-1 0,0 1 0,0-1 0,1 1 0,26-10 0,-18 7 0,2-1 0,0-1 0,-1-1 0,0 1 0,0-2 0,0 1 0,-1-2 0,0 1 0,0-1 0,14-16 0,-19 18 0,0-1 0,0 1 0,-1-1 0,0 0 0,0 0 0,-1-1 0,0 1 0,0-1 0,-1 0 0,1 1 0,-2-1 0,1 0 0,-1 0 0,-1 0 0,1 0 0,-2-10 0,1 16 0,1 0 0,-1 0 0,0 0 0,0 0 0,-1 1 0,1-1 0,0 0 0,-1 0 0,1 0 0,-1 0 0,0 0 0,1 0 0,-1 1 0,0-1 0,0 0 0,0 0 0,0 1 0,-1-1 0,1 1 0,0-1 0,-1 1 0,1 0 0,-1-1 0,1 1 0,-1 0 0,0 0 0,1 0 0,-1 0 0,0 0 0,0 1 0,0-1 0,0 0 0,1 1 0,-1 0 0,0-1 0,0 1 0,0 0 0,0 0 0,0 0 0,0 0 0,0 0 0,0 0 0,0 1 0,0-1 0,-2 1 0,-6 2 0,0 1 0,1-1 0,-1 2 0,1-1 0,0 1 0,0 0 0,-11 10 0,5-3 0,2 0 0,0 1 0,0 1 0,2 0 0,0 1 0,0 0 0,1 1 0,-13 27 0,18-31 0,0-1 0,1 0 0,0 1 0,0 0 0,1 0 0,1 0 0,0 0 0,1 0 0,0 1 0,1-1 0,0 0 0,1 0 0,5 24 0,-4-28-57,2-1 0,-1 1 1,1-1-1,0 0 0,0-1 0,1 1 0,0-1 0,0 1 0,0-2 0,1 1 0,0 0 1,0-1-1,1 0 0,-1-1 0,1 1 0,0-1 0,0-1 0,1 1 0,-1-1 1,1-1-1,-1 1 0,1-1 0,11 1 0,16 3-6769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8.414"/>
    </inkml:context>
    <inkml:brush xml:id="br0">
      <inkml:brushProperty name="width" value="0.05" units="cm"/>
      <inkml:brushProperty name="height" value="0.05" units="cm"/>
    </inkml:brush>
  </inkml:definitions>
  <inkml:trace contextRef="#ctx0" brushRef="#br0">445 598 24575,'2'-19'0,"0"-1"0,1 1 0,8-30 0,3-12 0,-3-13 0,-3 0 0,-3-141 0,-5 211 0,-1 0 0,1-1 0,-1 1 0,1 0 0,-2 0 0,1-1 0,0 1 0,-1 0 0,1 0 0,-1 0 0,-3-4 0,4 7 0,0 0 0,0 0 0,-1 0 0,1 0 0,0 0 0,0 0 0,-1 0 0,1 0 0,-1 1 0,1-1 0,-1 0 0,1 1 0,-1-1 0,1 1 0,-1 0 0,0-1 0,1 1 0,-1 0 0,1 0 0,-1 0 0,0 0 0,1 0 0,-1 1 0,0-1 0,1 0 0,-1 1 0,1-1 0,-1 1 0,1-1 0,-1 1 0,1 0 0,-2 1 0,-9 4 0,1 1 0,1 1 0,-1-1 0,1 2 0,0-1 0,1 2 0,0-1 0,-9 13 0,-60 93 0,41-48 0,2 1 0,3 2 0,4 2 0,3 0 0,2 2 0,5 1 0,-12 84 0,15-36 0,6-1 0,5 1 0,19 210 0,-2-219-682,53 219-1,-54-293-6143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9.567"/>
    </inkml:context>
    <inkml:brush xml:id="br0">
      <inkml:brushProperty name="width" value="0.05" units="cm"/>
      <inkml:brushProperty name="height" value="0.05" units="cm"/>
    </inkml:brush>
  </inkml:definitions>
  <inkml:trace contextRef="#ctx0" brushRef="#br0">1 718 24575,'66'-32'0,"106"-34"0,-137 55 0,1 2 0,0 2 0,1 1 0,72-2 0,-94 8 0,-1-1 0,1 0 0,0-1 0,-1-1 0,1 0 0,-1-1 0,0 0 0,26-13 0,-34 14 0,0 0 0,0-1 0,-1 0 0,1 0 0,-1 0 0,0-1 0,0 0 0,0 0 0,0 0 0,-1 0 0,0-1 0,0 0 0,-1 0 0,1 0 0,-1 0 0,-1 0 0,1-1 0,-1 1 0,0-1 0,2-13 0,-4 18 0,1 0 0,-1 0 0,0 0 0,0 1 0,1-1 0,-1 0 0,0 0 0,-1 0 0,1 0 0,0 0 0,0 0 0,-1 0 0,1 1 0,-1-1 0,0 0 0,0 0 0,1 1 0,-1-1 0,0 0 0,0 1 0,0-1 0,-1 1 0,1-1 0,0 1 0,-1 0 0,1-1 0,0 1 0,-1 0 0,0 0 0,1 0 0,-1 0 0,0 0 0,1 0 0,-1 1 0,0-1 0,0 1 0,0-1 0,1 1 0,-1 0 0,0-1 0,0 1 0,0 0 0,-3 0 0,-2 1 0,0 0 0,0 0 0,0 0 0,0 0 0,0 1 0,0 1 0,1-1 0,-1 1 0,1 0 0,-10 6 0,-1 5 0,1 0 0,1 1 0,0 0 0,1 1 0,0 1 0,2 0 0,0 1 0,1 0 0,1 1 0,0 0 0,1 0 0,2 1 0,0 1 0,1-1 0,-5 33 0,10-48 0,0-1 0,1 0 0,-1 0 0,1 1 0,0-1 0,1 0 0,-1 0 0,1 1 0,-1-1 0,1 0 0,1 0 0,-1 0 0,0 0 0,4 5 0,-4-7 0,0-1 0,1 1 0,-1-1 0,1 0 0,-1 1 0,1-1 0,-1 0 0,1 0 0,0 0 0,0-1 0,-1 1 0,1 0 0,0-1 0,0 1 0,0-1 0,0 1 0,0-1 0,0 0 0,0 0 0,0 0 0,0 0 0,0 0 0,-1 0 0,1-1 0,0 1 0,0 0 0,0-1 0,0 0 0,0 1 0,0-1 0,-1 0 0,4-2 0,8-3 0,0-2 0,-1 1 0,1-2 0,-2 0 0,1 0 0,14-15 0,57-71 0,-65 73 0,-18 21 0,1 0 0,-1 0 0,1 1 0,0-1 0,0 0 0,0 0 0,-1 0 0,1 1 0,0-1 0,0 0 0,0 1 0,0-1 0,0 1 0,0-1 0,0 1 0,2-1 0,-2 1 0,-1 0 0,1 0 0,-1 1 0,1-1 0,-1 0 0,0 0 0,1 1 0,-1-1 0,1 0 0,-1 0 0,0 1 0,1-1 0,-1 0 0,0 1 0,0-1 0,1 1 0,-1-1 0,0 0 0,0 1 0,0-1 0,1 1 0,-1-1 0,0 1 0,0-1 0,0 1 0,0-1 0,0 1 0,1 46 0,-1-31 0,0-14 0,0 0 0,0 0 0,0 0 0,0 1 0,0-1 0,1 0 0,-1 0 0,1 0 0,-1 0 0,1 0 0,0 0 0,0 0 0,0 0 0,0 0 0,0 0 0,0 0 0,1 0 0,-1-1 0,1 1 0,-1-1 0,1 1 0,-1-1 0,1 1 0,0-1 0,0 0 0,0 0 0,0 0 0,0 0 0,3 1 0,-1-2 0,-1 1 0,1-1 0,0 0 0,0-1 0,0 1 0,0-1 0,-1 1 0,1-1 0,0 0 0,-1-1 0,1 1 0,0-1 0,-1 1 0,0-1 0,1 0 0,3-3 0,7-5 0,0-1 0,-1 0 0,0-1 0,-1-1 0,0 0 0,-1 0 0,-1-1 0,0-1 0,-1 1 0,0-2 0,-1 1 0,-1-1 0,9-29 0,-15 43 0,-1 0 0,0-1 0,1 1 0,-1-1 0,0 1 0,0 0 0,-1-1 0,1 1 0,0-1 0,-2-2 0,-5 0 0,-5 16 0,8-4 0,0 1 0,1-1 0,-1 1 0,1 0 0,1 0 0,0 1 0,0-1 0,0 0 0,1 1 0,0-1 0,1 1 0,1 10 0,-1-9 0,1 0 0,0 1 0,1-1 0,0 0 0,1-1 0,0 1 0,0 0 0,1-1 0,10 18 0,-12-25 0,-1 1 0,1-1 0,0 0 0,0 0 0,0 0 0,0 0 0,0 0 0,1-1 0,-1 1 0,0 0 0,1-1 0,-1 0 0,1 0 0,0 0 0,-1 0 0,1 0 0,0 0 0,3 0 0,0 0 0,-1-1 0,1 0 0,-1-1 0,0 1 0,1-1 0,-1 0 0,0 0 0,1-1 0,5-2 0,1-1 0,0-1 0,0 0 0,-1-1 0,1 0 0,-1-1 0,-1 0 0,13-12 0,1-6 0,-2-1 0,31-46 0,-53 73 0,0 1 0,0-1 0,0 0 0,0 1 0,0-1 0,0 0 0,0 1 0,0-1 0,0 0 0,0 0 0,1 1 0,-1-1 0,0 0 0,0 1 0,0-1 0,1 0 0,-1 0 0,0 1 0,0-1 0,1 0 0,-1 0 0,0 0 0,0 1 0,1-1 0,-1 0 0,0 0 0,1 0 0,-1 0 0,0 1 0,0-1 0,1 0 0,-1 0 0,0 0 0,1 0 0,-1 0 0,0 0 0,1 0 0,-1 0 0,0 0 0,1 0 0,-1 0 0,0 0 0,1-1 0,-1 1 0,0 0 0,1 0 0,-1 0 0,0 0 0,1 0 0,-1-1 0,0 1 0,0 0 0,1 0 0,-1 0 0,0-1 0,0 1 0,0 0 0,1 0 0,-1-1 0,0 1 0,0 0 0,0-1 0,0 1 0,1 0 0,-1-1 0,5 42 0,-3-18 0,-1-19 0,1 0 0,-1 1 0,1-1 0,-1 0 0,1 0 0,0 0 0,1 0 0,-1 0 0,1 0 0,0-1 0,0 1 0,0-1 0,0 0 0,0 0 0,1 0 0,5 3 0,-6-4 0,0-1 0,0 0 0,0 0 0,0 0 0,1 0 0,-1 0 0,0-1 0,0 0 0,1 1 0,-1-1 0,0 0 0,1-1 0,-1 1 0,0-1 0,1 1 0,-1-1 0,0 0 0,0 0 0,0 0 0,0-1 0,0 1 0,0-1 0,3-2 0,7-4 0,-1-2 0,0 0 0,0 0 0,-1-1 0,-1 0 0,0-1 0,0 0 0,13-24 0,-2-1 0,30-76 0,-37 80 0,-3 0 0,0-1 0,-2 0 0,-2 0 0,-1-1 0,-2 0 0,0-42 0,-4 72 0,0 0 0,-1 0 0,0 0 0,0 0 0,0 0 0,-3-7 0,4 11 0,-1 1 0,1-1 0,0 1 0,0 0 0,0-1 0,-1 1 0,1-1 0,0 1 0,0 0 0,-1-1 0,1 1 0,0 0 0,0 0 0,-1-1 0,1 1 0,0 0 0,-1 0 0,1-1 0,-1 1 0,1 0 0,0 0 0,-1 0 0,1 0 0,-1-1 0,1 1 0,0 0 0,-1 0 0,1 0 0,-1 0 0,-1 1 0,1 0 0,0-1 0,0 1 0,0 0 0,0 0 0,0 0 0,1 0 0,-1 0 0,0 0 0,0 0 0,1 0 0,-1 0 0,0 0 0,1 1 0,-1 1 0,-4 9 0,0 1 0,2-1 0,-1 1 0,2 0 0,-3 23 0,2 71 0,3-69 0,0-10 0,1 86 0,0-98 0,1 0 0,1-1 0,0 1 0,11 29 0,-13-41-59,0-1 0,0 0-1,1 0 1,-1 0-1,1 0 1,0 0 0,0 0-1,0 0 1,0-1 0,1 1-1,-1-1 1,1 0 0,0 1-1,-1-1 1,1 0-1,0 0 1,0-1 0,0 1-1,0-1 1,1 1 0,-1-1-1,5 1 1,13 0-6767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9.894"/>
    </inkml:context>
    <inkml:brush xml:id="br0">
      <inkml:brushProperty name="width" value="0.05" units="cm"/>
      <inkml:brushProperty name="height" value="0.05" units="cm"/>
    </inkml:brush>
  </inkml:definitions>
  <inkml:trace contextRef="#ctx0" brushRef="#br0">55 204 24575,'4'-5'0,"-1"-1"0,0 1 0,0 0 0,0-1 0,0 0 0,-1 0 0,0 1 0,-1-1 0,2-9 0,2-2 0,-2 8 0,10-45 0,-12 50 0,-1 1 0,1-1 0,-1 1 0,0-1 0,0 0 0,0 1 0,-1-1 0,1 1 0,-1-1 0,0 1 0,0-1 0,-2-4 0,3 8 0,0-1 0,-1 0 0,1 1 0,0-1 0,-1 1 0,1 0 0,-1-1 0,1 1 0,-1-1 0,1 1 0,-1 0 0,1-1 0,-1 1 0,0 0 0,1 0 0,-1-1 0,1 1 0,-1 0 0,0 0 0,1 0 0,-1 0 0,1 0 0,-1 0 0,0 0 0,1 0 0,-1 0 0,0 0 0,1 0 0,-1 0 0,1 0 0,-1 0 0,0 1 0,1-1 0,-1 0 0,1 0 0,-1 1 0,1-1 0,-1 0 0,1 1 0,-1-1 0,1 1 0,-1-1 0,1 1 0,-1-1 0,1 1 0,0-1 0,-1 1 0,1-1 0,0 1 0,-1 0 0,-19 30 0,11-12 15,1 0 0,0 0 0,2 1 0,1 0 0,0 1 0,1-1 0,-1 37 0,4-16-386,2-1-1,1 1 1,9 40 0,-5-48-6455</inkml:trace>
  <inkml:trace contextRef="#ctx0" brushRef="#br0" timeOffset="1">1 476 24575,'0'-5'0,"0"-5"0,0-12 0,0-5 0,0-4 0,0 0 0,0-5 0,0-1 0,4 6 0,3 4 0,3 1 0,5 6 0,5 1 0,9 4 0,7 4 0,4 5 0,-6 2-8191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0.285"/>
    </inkml:context>
    <inkml:brush xml:id="br0">
      <inkml:brushProperty name="width" value="0.05" units="cm"/>
      <inkml:brushProperty name="height" value="0.05" units="cm"/>
    </inkml:brush>
  </inkml:definitions>
  <inkml:trace contextRef="#ctx0" brushRef="#br0">28 1 24575,'-5'4'0,"-5"3"0,-2-2-8191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1.423"/>
    </inkml:context>
    <inkml:brush xml:id="br0">
      <inkml:brushProperty name="width" value="0.05" units="cm"/>
      <inkml:brushProperty name="height" value="0.05" units="cm"/>
    </inkml:brush>
  </inkml:definitions>
  <inkml:trace contextRef="#ctx0" brushRef="#br0">1 561 24575,'0'-3'0,"1"1"0,0-1 0,0 0 0,0 1 0,0-1 0,0 1 0,1 0 0,-1-1 0,1 1 0,-1 0 0,1 0 0,0 0 0,0 0 0,0 0 0,0 0 0,5-2 0,-4 1 0,1 0 0,0 1 0,-1 0 0,1-1 0,0 2 0,1-1 0,-1 0 0,0 1 0,6-2 0,-8 3 0,-1 0 0,1 0 0,-1 1 0,0-1 0,1 0 0,-1 1 0,0-1 0,1 1 0,-1-1 0,0 1 0,0-1 0,1 1 0,-1 0 0,0 0 0,0 0 0,0-1 0,0 1 0,0 0 0,0 1 0,0-1 0,0 0 0,0 0 0,-1 0 0,1 0 0,0 1 0,-1-1 0,1 0 0,-1 1 0,1-1 0,-1 0 0,0 1 0,0-1 0,1 0 0,-1 2 0,1 4 0,-1 1 0,1-1 0,-1 0 0,0 0 0,-2 10 0,-3 14 0,2-5 0,-1 1 0,-1-1 0,-2 0 0,0 0 0,-15 32 0,22-57 0,0 0 0,-1-1 0,1 1 0,0 0 0,0-1 0,-1 1 0,1 0 0,-1-1 0,1 1 0,0 0 0,-1-1 0,1 1 0,-1-1 0,1 1 0,-1-1 0,0 1 0,1-1 0,-1 1 0,1-1 0,-1 0 0,0 1 0,0-1 0,1 0 0,-1 0 0,0 1 0,0-1 0,0-1 0,0 1 0,1-1 0,-1 1 0,1-1 0,-1 0 0,1 1 0,-1-1 0,1 0 0,-1 0 0,1 1 0,0-1 0,-1 0 0,1 0 0,0 0 0,0 1 0,0-1 0,0 0 0,-1-1 0,0-43 0,5 21 0,1 0 0,1 1 0,2 0 0,0 0 0,1 0 0,1 1 0,2 1 0,0 0 0,1 0 0,19-22 0,-30 41 0,0-1 0,0 1 0,0-1 0,0 1 0,1 0 0,-1 0 0,1 0 0,0 0 0,0 0 0,-1 1 0,1-1 0,0 1 0,0 0 0,0-1 0,1 2 0,-1-1 0,0 0 0,0 1 0,0-1 0,1 1 0,3 0 0,-4 1 0,0 0 0,0 0 0,-1 0 0,1 0 0,0 0 0,-1 1 0,1-1 0,-1 1 0,0 0 0,0 0 0,1 0 0,-1 0 0,0 0 0,-1 0 0,1 1 0,0-1 0,-1 0 0,1 1 0,-1-1 0,0 1 0,1 0 0,-1 0 0,-1-1 0,2 5 0,0 2 0,0 1 0,0-1 0,-1 1 0,0 10 0,2 16 0,-3-36 0,0-1 0,0 1 0,0 0 0,0 0 0,1-1 0,-1 1 0,0 0 0,0 0 0,0-1 0,1 1 0,-1 0 0,0 0 0,0 0 0,1 0 0,-1-1 0,0 1 0,1 0 0,-1 0 0,0 0 0,1 0 0,-1 0 0,0 0 0,0 0 0,1 0 0,-1 0 0,0 0 0,1 0 0,-1 0 0,0 0 0,1 0 0,-1 0 0,0 0 0,1 0 0,-1 0 0,0 0 0,1 0 0,-1 1 0,0-1 0,0 0 0,1 0 0,-1 0 0,0 1 0,0-1 0,1 0 0,-1 0 0,0 1 0,0-1 0,0 0 0,0 0 0,1 1 0,-1-1 0,0 0 0,0 0 0,0 1 0,0-1 0,0 0 0,0 1 0,0-1 0,0 0 0,0 1 0,1-1 0,-2 0 0,1 1 0,0-1 0,0 0 0,0 1 0,0-1 0,0 1 0,18-29 0,-12 18 0,11-13 0,27-37 0,-39 55 0,-1 0 0,1 0 0,0 1 0,0 0 0,1 0 0,-1 0 0,1 0 0,10-4 0,-15 8 0,1-1 0,-1 0 0,1 1 0,-1-1 0,1 1 0,0-1 0,-1 1 0,1 0 0,0 0 0,-1 0 0,1 0 0,0 0 0,-1 0 0,1 0 0,0 0 0,-1 1 0,1-1 0,-1 1 0,1-1 0,0 1 0,-1-1 0,1 1 0,-1 0 0,0 0 0,1 0 0,-1 0 0,0 0 0,1 0 0,-1 0 0,0 0 0,0 1 0,0-1 0,0 0 0,0 1 0,0-1 0,-1 1 0,1-1 0,0 1 0,-1-1 0,1 1 0,-1 0 0,1 2 0,2 9 0,-1 0 0,0 1 0,-1-1 0,0 20 0,-1-12 0,1-8 0,6 64 0,-6-72 0,0 0 0,0 1 0,0-1 0,1 0 0,-1 0 0,1 0 0,1-1 0,-1 1 0,1 0 0,0-1 0,5 7 0,-7-10 0,-1-1 0,1 1 0,0 0 0,0-1 0,0 1 0,0-1 0,1 1 0,-1-1 0,0 1 0,0-1 0,0 0 0,0 0 0,0 1 0,0-1 0,1 0 0,-1 0 0,0 0 0,0 0 0,0 0 0,0-1 0,1 1 0,-1 0 0,0 0 0,0-1 0,0 1 0,0-1 0,0 1 0,0-1 0,0 1 0,2-2 0,29-26 0,-28 23 0,21-23 0,-2-1 0,-1-1 0,-2-1 0,32-64 0,-21 37 0,-31 59 0,-25 56 0,23-52 0,1 1 0,-1-1 0,1 1 0,0-1 0,0 1 0,1 0 0,0 0 0,0-1 0,0 1 0,0 0 0,1-1 0,0 1 0,0 0 0,4 10 0,-3-13 0,0 1 0,0-1 0,0 1 0,1-1 0,-1 0 0,1 1 0,-1-1 0,1 0 0,0-1 0,0 1 0,1-1 0,-1 1 0,0-1 0,1 0 0,0 0 0,-1 0 0,1-1 0,0 1 0,0-1 0,0 0 0,0 0 0,0 0 0,0-1 0,0 0 0,0 1 0,0-1 0,0 0 0,0-1 0,0 1 0,0-1 0,0 0 0,0 0 0,0 0 0,0-1 0,0 1 0,-1-1 0,5-2 0,-1 1 0,-1-1 0,1 0 0,-1 0 0,1-1 0,-1 1 0,-1-1 0,1-1 0,-1 1 0,0-1 0,0 0 0,0 0 0,-1 0 0,0-1 0,0 0 0,-1 1 0,1-1 0,-2-1 0,1 1 0,1-10 0,-3 13 0,0 0 0,-1 0 0,0 0 0,0-1 0,0 1 0,-1 0 0,1 0 0,-1 0 0,0 0 0,0 0 0,-1 0 0,1 0 0,-1 0 0,0 0 0,0 1 0,0-1 0,0 0 0,-1 1 0,1 0 0,-1 0 0,0 0 0,-4-4 0,3 5 0,0-1 0,0 0 0,0 1 0,-1 0 0,1 0 0,-1 0 0,1 1 0,-1-1 0,0 1 0,0 0 0,0 1 0,0-1 0,1 1 0,-1 0 0,0 0 0,0 0 0,0 1 0,-9 2 0,12-3 0,0 1 0,-1 0 0,1 0 0,0 0 0,0 0 0,0 0 0,0 0 0,0 0 0,0 1 0,0-1 0,1 1 0,-1-1 0,0 1 0,1 0 0,-3 3 0,4-5 0,0 1 0,-1-1 0,1 1 0,0-1 0,0 1 0,0-1 0,-1 1 0,1-1 0,0 1 0,0-1 0,0 1 0,0 0 0,0-1 0,0 1 0,0-1 0,0 1 0,1-1 0,-1 1 0,0-1 0,0 1 0,0-1 0,0 1 0,1-1 0,-1 1 0,1 0 0,0 0 0,0 0 0,0 0 0,0 0 0,1 0 0,-1 0 0,0-1 0,1 1 0,-1 0 0,1-1 0,-1 1 0,1-1 0,-1 0 0,1 1 0,1-1 0,8 2 0,0-2 0,0 1 0,0-1 0,1-1 0,-1 0 0,11-3 0,70-19 0,-59 14 0,14-5 0,-28 7 0,0 2 0,35-6 0,-78 29 0,12-9 0,1 0 0,0 0 0,1 1 0,0 0 0,-10 14 0,17-20 0,-1 0 0,1 0 0,0 1 0,1 0 0,-1-1 0,1 1 0,0 0 0,0 0 0,0 0 0,1 1 0,-1-1 0,1 0 0,1 0 0,-1 1 0,1-1 0,1 10 0,-1-13 0,0 0 0,1 0 0,0 0 0,-1-1 0,1 1 0,0 0 0,0-1 0,0 1 0,0-1 0,0 1 0,1-1 0,-1 0 0,0 1 0,1-1 0,-1 0 0,1 0 0,-1 0 0,1 0 0,-1 0 0,1 0 0,0-1 0,-1 1 0,1 0 0,0-1 0,0 1 0,0-1 0,-1 0 0,1 0 0,0 1 0,0-1 0,0 0 0,0-1 0,-1 1 0,1 0 0,0 0 0,0-1 0,3 0 0,4-2 0,0 1 0,0-1 0,0-1 0,0 1 0,-1-1 0,10-6 0,-4-1 0,-1 0 0,0 0 0,-1-1 0,0-1 0,0 0 0,-2-1 0,0 0 0,0 0 0,-1-1 0,-1 0 0,0-1 0,-2 0 0,8-22 0,-2-3 0,-2 0 0,-1 0 0,-3-1 0,2-56 0,-7 88 0,0-1 0,-1 0 0,-1 0 0,-3-18 0,4 29 0,0-1 0,0 1 0,0 0 0,0 0 0,0-1 0,0 1 0,0 0 0,0 0 0,0-1 0,0 1 0,0 0 0,0 0 0,0-1 0,0 1 0,0 0 0,0 0 0,-1-1 0,1 1 0,0 0 0,0 0 0,0 0 0,0-1 0,-1 1 0,1 0 0,0 0 0,0 0 0,0 0 0,-1-1 0,1 1 0,0 0 0,0 0 0,-1 0 0,1 0 0,0 0 0,0 0 0,-1 0 0,1 0 0,0 0 0,-1 0 0,-4 10 0,-2 20 0,0 40 0,4-1 0,10 139 0,-3-174-455,2 0 0,11 37 0,-7-39-6371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2.013"/>
    </inkml:context>
    <inkml:brush xml:id="br0">
      <inkml:brushProperty name="width" value="0.05" units="cm"/>
      <inkml:brushProperty name="height" value="0.05" units="cm"/>
    </inkml:brush>
  </inkml:definitions>
  <inkml:trace contextRef="#ctx0" brushRef="#br0">1 696 24575,'9'-10'0,"1"1"0,0 0 0,1 0 0,14-9 0,-20 16 0,0 0 0,0-1 0,-1 2 0,1-1 0,0 1 0,1-1 0,-1 1 0,0 1 0,0-1 0,0 1 0,1 0 0,-1 0 0,0 0 0,6 2 0,-7-1 0,1-1 0,-1 1 0,0-1 0,1 0 0,-1 0 0,1-1 0,-1 1 0,1-1 0,-1 0 0,1 0 0,-1 0 0,0-1 0,0 1 0,0-1 0,0 0 0,0 0 0,0-1 0,5-3 0,1-4 0,0 0 0,-1 0 0,0-1 0,12-20 0,-8 12 0,-1 0 0,14-33 0,-23 46 0,-1 0 0,0 1 0,0-1 0,0 0 0,-1 0 0,0 0 0,0 0 0,-1 0 0,1 0 0,-1 0 0,-1 0 0,1 0 0,-1 0 0,-3-12 0,4 17 0,-1-1 0,0 0 0,0 0 0,0 1 0,0-1 0,0 1 0,0-1 0,0 0 0,0 1 0,0 0 0,-1-1 0,1 1 0,-1 0 0,1 0 0,-1 0 0,0 0 0,1 0 0,-1 0 0,0 0 0,1 1 0,-1-1 0,0 0 0,0 1 0,0 0 0,0-1 0,0 1 0,1 0 0,-1 0 0,0 0 0,0 0 0,0 0 0,0 1 0,0-1 0,0 1 0,1-1 0,-1 1 0,0-1 0,-3 3 0,-4 0 0,1 2 0,-1-1 0,1 1 0,0 0 0,1 1 0,-12 9 0,9-4 0,-1 0 0,2 1 0,0 0 0,0 1 0,1 0 0,1 0 0,0 1 0,1-1 0,0 1 0,-4 18 0,6-19 0,1 1 0,0-1 0,1 1 0,1 0 0,0 0 0,1 0 0,0-1 0,1 1 0,1 0 0,0 0 0,5 16 0,-5-24 0,0 0 0,1 0 0,0 0 0,0-1 0,0 1 0,1-1 0,0 0 0,0 0 0,0 0 0,1-1 0,-1 1 0,1-1 0,0 0 0,1 0 0,-1-1 0,0 0 0,1 0 0,0 0 0,0 0 0,0-1 0,0 0 0,0 0 0,0-1 0,13 2 0,-7-2 0,1 0 0,0-1 0,0-1 0,-1 0 0,1 0 0,0-1 0,-1-1 0,1 0 0,-1-1 0,0 0 0,18-10 0,-7 1 0,0-1 0,-2-1 0,0 0 0,0-2 0,-2-1 0,0 0 0,-1-2 0,-1 0 0,-1 0 0,0-2 0,-2 0 0,-1-1 0,0 0 0,-2-1 0,-1 0 0,-1-1 0,0 0 0,-2 0 0,-1-1 0,-2 0 0,0 0 0,0-27 0,-5 37 0,0 0 0,-1 0 0,0 0 0,-1 0 0,-1 0 0,-1 1 0,0-1 0,-1 1 0,-1 1 0,0-1 0,-1 1 0,0 0 0,-2 1 0,-12-15 0,21 26 0,0 1 0,0 0 0,0-1 0,0 1 0,0 0 0,0 0 0,-1 0 0,1 0 0,0 0 0,-1 0 0,1 1 0,-1-1 0,1 0 0,-1 1 0,1-1 0,-1 1 0,1-1 0,-3 1 0,3 0 0,0 0 0,0 0 0,0 1 0,0-1 0,0 0 0,0 1 0,0-1 0,0 1 0,0-1 0,0 1 0,1 0 0,-1-1 0,0 1 0,0 0 0,1 0 0,-1-1 0,0 1 0,1 0 0,-1 0 0,1 0 0,-1 1 0,-3 7 0,1-1 0,0 1 0,0 0 0,-2 18 0,-1 20 30,1 0 0,3 0 0,7 90 0,5-53-773,27 107 1,-26-146-6084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2.715"/>
    </inkml:context>
    <inkml:brush xml:id="br0">
      <inkml:brushProperty name="width" value="0.05" units="cm"/>
      <inkml:brushProperty name="height" value="0.05" units="cm"/>
    </inkml:brush>
  </inkml:definitions>
  <inkml:trace contextRef="#ctx0" brushRef="#br0">1 6 24575,'0'-4'0,"0"2"0,5 7 0,1 7 0,0 6 0,4 5 0,-1 3 0,-1 2 0,-2 0 0,3-4 0,-1-11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3.108"/>
    </inkml:context>
    <inkml:brush xml:id="br0">
      <inkml:brushProperty name="width" value="0.05" units="cm"/>
      <inkml:brushProperty name="height" value="0.05" units="cm"/>
    </inkml:brush>
  </inkml:definitions>
  <inkml:trace contextRef="#ctx0" brushRef="#br0">1 76 24575,'0'-5'0,"4"-6"0,2-6 0,5-4 0,0 5 0,-1 11 0,-3 10 0,2 10 0,0 6 0,-2 5 0,-2 6 0,-2 4 0,-2-1 0,0-6-8191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3.818"/>
    </inkml:context>
    <inkml:brush xml:id="br0">
      <inkml:brushProperty name="width" value="0.05" units="cm"/>
      <inkml:brushProperty name="height" value="0.05" units="cm"/>
    </inkml:brush>
  </inkml:definitions>
  <inkml:trace contextRef="#ctx0" brushRef="#br0">358 348 24575,'2'-1'0,"0"0"0,0 1 0,0-1 0,0 0 0,0 0 0,0 0 0,0-1 0,-1 1 0,1 0 0,0-1 0,-1 1 0,1-1 0,-1 0 0,1 1 0,1-3 0,18-29 0,-19 31 0,-1 0 0,0-1 0,0 1 0,0-1 0,-1 1 0,1 0 0,0-1 0,-1 0 0,0 1 0,1-1 0,-1 1 0,0-1 0,0 1 0,-1-1 0,1 1 0,-1-1 0,1 1 0,-1-1 0,0 1 0,1-1 0,-1 1 0,-1 0 0,1-1 0,0 1 0,-1 0 0,1 0 0,-1 0 0,1 0 0,-1 0 0,0 0 0,0 1 0,0-1 0,0 0 0,0 1 0,0 0 0,0-1 0,-1 1 0,1 0 0,-3-1 0,-4-2 0,0 1 0,0 0 0,0 0 0,-1 1 0,1 0 0,0 0 0,-1 1 0,1 1 0,-16 0 0,12 2 0,-1 0 0,1 1 0,-1 0 0,1 1 0,0 1 0,0 0 0,1 1 0,0 0 0,0 1 0,0 0 0,1 1 0,-20 18 0,22-19 0,2 1 0,-1 1 0,1-1 0,0 1 0,1 0 0,0 1 0,1 0 0,0 0 0,0 0 0,1 0 0,0 1 0,1-1 0,0 1 0,1 0 0,0 0 0,0 15 0,1-22 0,1-1 0,0 1 0,1-1 0,-1 1 0,1-1 0,-1 0 0,1 1 0,0-1 0,0 0 0,0 1 0,1-1 0,-1 0 0,1 0 0,0 0 0,-1 0 0,1-1 0,1 1 0,-1 0 0,0-1 0,1 1 0,-1-1 0,6 4 0,-5-5 0,1 1 0,0 0 0,0-1 0,0 0 0,0 0 0,0 0 0,0 0 0,0-1 0,0 1 0,0-1 0,0 0 0,1 0 0,-1-1 0,0 1 0,0-1 0,0 0 0,0 0 0,6-3 0,6-3 0,-1 0 0,0-1 0,-1-1 0,0 0 0,0-1 0,-1 0 0,-1-1 0,1-1 0,18-23 0,-13 12 0,-2 0 0,0 0 0,-2-2 0,0 0 0,9-27 0,-7 6 0,-1-2 0,6-49 0,-10 49 0,-8 128 0,-5 375-1365,2-424-5461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3.496"/>
    </inkml:context>
    <inkml:brush xml:id="br0">
      <inkml:brushProperty name="width" value="0.05" units="cm"/>
      <inkml:brushProperty name="height" value="0.05" units="cm"/>
    </inkml:brush>
  </inkml:definitions>
  <inkml:trace contextRef="#ctx0" brushRef="#br0">1 39 24575,'20'-5'0,"8"-1"0,-28 6 0,1 0 0,0 0 0,-1 1 0,1-1 0,0 0 0,-1 0 0,1 1 0,0-1 0,-1 0 0,1 1 0,-1-1 0,1 1 0,-1-1 0,1 1 0,-1-1 0,1 1 0,-1-1 0,1 1 0,-1-1 0,0 1 0,1-1 0,-1 1 0,0 0 0,1-1 0,-1 1 0,0 0 0,0-1 0,0 1 0,0 0 0,0-1 0,1 1 0,-1 0 0,0-1 0,-1 1 0,1 0 0,0 1 0,-9 37 0,7-36 0,1 0 0,-1 0 0,1 0 0,0 0 0,0 0 0,0 0 0,1 1 0,-1-1 0,1 0 0,0 0 0,0 1 0,0-1 0,0 0 0,0 1 0,1-1 0,-1 0 0,1 0 0,0 1 0,2 4 0,-2-7 0,0 0 0,0-1 0,0 1 0,1 0 0,-1-1 0,0 1 0,0 0 0,0-1 0,0 1 0,1-1 0,-1 0 0,0 1 0,0-1 0,1 0 0,-1 0 0,0 0 0,0 0 0,1 0 0,-1 0 0,0 0 0,0 0 0,1-1 0,-1 1 0,0 0 0,0-1 0,0 1 0,1-1 0,0 0 0,38-22 0,-33 18 0,10-7 0,0-1 0,21-22 0,-25 22 0,1 0 0,1 1 0,20-13 0,-34 24-3,0 0-1,0 0 1,1 0-1,-1 1 1,0-1-1,0 0 1,1 1-1,-1-1 1,0 1-1,1-1 1,-1 1-1,1 0 1,-1 0-1,0 0 1,1 0-1,-1 0 1,1 0-1,-1 0 1,0 0-1,1 0 1,-1 1-1,2-1 1,-2 1 13,0 0 0,0 0 0,0 0 0,0 0 0,-1 0 0,1 0 0,0 0 0,-1 0 0,1 0 0,-1 1 0,1-1 0,-1 0 0,0 0 0,1 0 0,-1 1 0,0-1 0,0 0 0,0 0 0,0 3 0,0 5-258,-1 0 1,0 0-1,-1 0 1,0 0-1,-3 10 1,-6 12-6579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5.304"/>
    </inkml:context>
    <inkml:brush xml:id="br0">
      <inkml:brushProperty name="width" value="0.05" units="cm"/>
      <inkml:brushProperty name="height" value="0.05" units="cm"/>
    </inkml:brush>
  </inkml:definitions>
  <inkml:trace contextRef="#ctx0" brushRef="#br0">45 92 24575,'1'-7'0,"0"1"0,1-1 0,-1 0 0,1 1 0,4-9 0,3-14 0,-4 15 0,-3 20 0,-1 31 0,-1-32 0,-14 366 0,1-103 0,-27 364-1365,33-585-5461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5.649"/>
    </inkml:context>
    <inkml:brush xml:id="br0">
      <inkml:brushProperty name="width" value="0.05" units="cm"/>
      <inkml:brushProperty name="height" value="0.05" units="cm"/>
    </inkml:brush>
  </inkml:definitions>
  <inkml:trace contextRef="#ctx0" brushRef="#br0">3 148 24575,'-2'-12'0,"1"-1"0,2 13 0,-1 0 0,0-1 0,1 1 0,-1 0 0,1 0 0,-1-1 0,1 1 0,-1 0 0,1 0 0,0 0 0,-1 0 0,1 0 0,-1 0 0,1 0 0,-1-1 0,1 2 0,-1-1 0,1 0 0,-1 0 0,1 0 0,-1 0 0,1 0 0,0 0 0,-1 1 0,1-1 0,0 0 0,153 50 0,-128-44 0,0-1 0,0-1 0,1-2 0,0-1 0,-1 0 0,1-2 0,46-8 0,-59 7 0,-1-1 0,1 0 0,-1-1 0,0-1 0,0 0 0,0-1 0,-1 0 0,1-1 0,-2 0 0,1-1 0,-1-1 0,0 1 0,-1-2 0,0 1 0,0-2 0,12-17 0,-20 26 0,0-1 0,-1 0 0,0 0 0,1 0 0,-1 0 0,0 0 0,-1-1 0,2-5 0,-2 8 0,0 1 0,0-1 0,0 0 0,0 1 0,0-1 0,0 0 0,0 1 0,0-1 0,-1 1 0,1-1 0,0 0 0,0 1 0,-1-1 0,1 1 0,0-1 0,-1 1 0,1-1 0,0 1 0,-1-1 0,1 1 0,-1-1 0,1 1 0,-1 0 0,1-1 0,-1 1 0,1 0 0,-1-1 0,0 1 0,1 0 0,-1-1 0,1 1 0,-1 0 0,0 0 0,1 0 0,-1 0 0,1 0 0,-1 0 0,0 0 0,1 0 0,-1 0 0,0 0 0,1 0 0,-1 0 0,1 0 0,-1 0 0,0 1 0,1-1 0,-1 0 0,1 1 0,-1-1 0,1 0 0,-2 1 0,-11 4-58,1 1 0,0 1 0,0-1-1,0 2 1,-18 14 0,10-7-958,-28 20-5810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6.037"/>
    </inkml:context>
    <inkml:brush xml:id="br0">
      <inkml:brushProperty name="width" value="0.05" units="cm"/>
      <inkml:brushProperty name="height" value="0.05" units="cm"/>
    </inkml:brush>
  </inkml:definitions>
  <inkml:trace contextRef="#ctx0" brushRef="#br0">86 76 24575,'0'-5'0,"4"-1"0,2-4 0,0-6 0,-1-4 0,-6 5 0,-3 11 0,-6 10 0,-5 14 0,-5 12 0,1 6 0,-1 5 0,3-4-8191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6.381"/>
    </inkml:context>
    <inkml:brush xml:id="br0">
      <inkml:brushProperty name="width" value="0.05" units="cm"/>
      <inkml:brushProperty name="height" value="0.05" units="cm"/>
    </inkml:brush>
  </inkml:definitions>
  <inkml:trace contextRef="#ctx0" brushRef="#br0">1 579 24575,'0'-10'0,"0"1"0,2 0 0,-1 0 0,1 0 0,0 0 0,1 0 0,0 0 0,6-13 0,-8 20 0,0-1 0,0 1 0,1 0 0,-1 0 0,0 0 0,1 0 0,-1 0 0,1 0 0,0 1 0,0-1 0,-1 0 0,1 1 0,0-1 0,0 1 0,0 0 0,1 0 0,-1 0 0,0 0 0,0 0 0,1 0 0,-1 1 0,1-1 0,-1 1 0,0-1 0,1 1 0,-1 0 0,1 0 0,-1 0 0,1 0 0,-1 0 0,0 1 0,1-1 0,-1 1 0,0 0 0,1 0 0,3 2 0,3 1 0,0 2 0,-1-1 0,0 1 0,0 0 0,0 1 0,-1 0 0,0 0 0,7 10 0,48 72 0,-26-34 0,0-2 0,-19-27 0,0-1 0,2 0 0,0-2 0,33 31 0,-50-52 0,1 0 0,-1 0 0,0-1 0,1 1 0,-1 0 0,0-1 0,1 0 0,0 0 0,-1 0 0,1 0 0,0 0 0,0 0 0,-1-1 0,1 1 0,0-1 0,0 0 0,0 0 0,0 0 0,-1 0 0,7-1 0,-6 0 0,1-1 0,-1 0 0,1 0 0,-1 0 0,0 0 0,0 0 0,0 0 0,0-1 0,0 0 0,0 1 0,-1-1 0,0 0 0,4-6 0,3-6 0,-1-1 0,0-1 0,-1 1 0,-1-1 0,6-24 0,4-34 0,11-112 0,-11-79 0,-10 163 0,-6 97 0,0-7 0,1 0 0,1 0 0,0 0 0,4-13 0,-6 25 0,0 0 0,0 1 0,0-1 0,0 1 0,0-1 0,1 1 0,-1-1 0,0 0 0,0 1 0,1-1 0,-1 1 0,0-1 0,1 1 0,-1-1 0,1 1 0,-1-1 0,1 1 0,-1 0 0,1-1 0,-1 1 0,1 0 0,-1-1 0,2 1 0,6 8 0,3 23 0,10 75-1365,-12-48-5461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7.506"/>
    </inkml:context>
    <inkml:brush xml:id="br0">
      <inkml:brushProperty name="width" value="0.05" units="cm"/>
      <inkml:brushProperty name="height" value="0.05" units="cm"/>
    </inkml:brush>
  </inkml:definitions>
  <inkml:trace contextRef="#ctx0" brushRef="#br0">61 417 24575,'7'-4'0,"0"-1"0,0 1 0,0 1 0,1 0 0,-1 0 0,1 0 0,0 1 0,15-2 0,1-2 0,-12 3 0,-1 0 0,0-1 0,0-1 0,-1 1 0,1-2 0,-1 1 0,18-14 0,-25 16 0,1-1 0,-1 1 0,0-1 0,0 1 0,0-1 0,-1 0 0,1 0 0,-1 0 0,0 0 0,0-1 0,0 1 0,-1 0 0,1-1 0,-1 1 0,0-1 0,0 0 0,-1 1 0,0-1 0,1 0 0,-1 0 0,-1 1 0,0-7 0,0 6 0,0-1 0,0 1 0,0-1 0,-1 1 0,0 0 0,0 0 0,0 0 0,0 0 0,-1 0 0,0 0 0,0 1 0,0-1 0,-1 1 0,1 0 0,-1 0 0,0 0 0,0 1 0,-1-1 0,1 1 0,-9-5 0,6 5 0,1 1 0,-1 0 0,1 0 0,-1 0 0,0 1 0,0 0 0,0 0 0,0 0 0,0 1 0,0 0 0,0 1 0,0 0 0,0 0 0,0 0 0,1 1 0,-9 2 0,7-1 0,1 1 0,-1-1 0,1 1 0,0 1 0,0-1 0,0 1 0,0 0 0,1 1 0,0 0 0,0 0 0,-9 12 0,12-14 0,0 0 0,0 1 0,1-1 0,-1 0 0,1 1 0,0 0 0,1-1 0,-1 1 0,1 0 0,0 0 0,0 0 0,0 0 0,1 0 0,0 0 0,0 0 0,0 0 0,1 0 0,-1 0 0,1 0 0,0 0 0,2 5 0,-1-7 0,0 1 0,0 0 0,0-1 0,0 0 0,1 1 0,-1-1 0,1 0 0,0 0 0,0-1 0,0 1 0,0 0 0,1-1 0,-1 0 0,0 0 0,1 0 0,0 0 0,0-1 0,-1 1 0,1-1 0,0 0 0,0 0 0,6 0 0,-2 0 0,-1 0 0,1-1 0,-1 1 0,1-2 0,-1 1 0,1-1 0,-1-1 0,0 1 0,1-1 0,-1 0 0,8-4 0,-2-2 0,-1 1 0,0-2 0,0 0 0,0 0 0,-2-1 0,1 0 0,-1-1 0,-1 0 0,0-1 0,11-16 0,-14 19 0,-5 8 0,0-1 0,-1 1 0,1 0 0,0-1 0,0 1 0,0 0 0,0 0 0,0 0 0,0 0 0,1 0 0,-1 0 0,0 0 0,0 0 0,1 1 0,-1-1 0,0 0 0,1 1 0,-1-1 0,1 1 0,-1 0 0,1-1 0,-1 1 0,3 0 0,-2 1 0,0-1 0,-1 1 0,1 0 0,-1 0 0,1 0 0,-1 1 0,1-1 0,-1 0 0,0 1 0,0-1 0,1 0 0,-1 1 0,0-1 0,0 1 0,0 0 0,-1-1 0,1 1 0,0 0 0,0 3 0,4 7 0,-2-3 0,0 0 0,1 0 0,0 0 0,0-1 0,1 0 0,9 13 0,-12-20 0,-1 0 0,0 1 0,1-1 0,-1 0 0,1 0 0,-1 0 0,1 0 0,-1 0 0,1-1 0,-1 1 0,1 0 0,0-1 0,0 1 0,-1-1 0,1 0 0,3 1 0,-2-2 0,0 1 0,0-1 0,0 1 0,0-1 0,0 0 0,-1 0 0,1 0 0,0-1 0,-1 1 0,1 0 0,-1-1 0,0 0 0,5-3 0,3-5 0,0-1 0,0 0 0,14-22 0,-16 21 0,1 0 0,0 1 0,18-17 0,-27 27 0,1 0 0,0 0 0,0 0 0,-1 1 0,1-1 0,0 0 0,0 1 0,0-1 0,0 1 0,0-1 0,0 1 0,0 0 0,0-1 0,0 1 0,0 0 0,0-1 0,0 1 0,0 0 0,1 0 0,-1 0 0,0 0 0,0 0 0,0 0 0,2 1 0,-2 0 0,0 0 0,0 0 0,0 0 0,0 0 0,0 0 0,0 0 0,0 0 0,0 0 0,-1 0 0,1 0 0,0 1 0,-1-1 0,1 0 0,-1 1 0,1-1 0,-1 3 0,3 9 0,-1 1 0,-1-1 0,-1 18 0,0-15 0,1-13 0,-1 0 0,0 0 0,1 0 0,-1 0 0,1 0 0,0 0 0,0-1 0,0 1 0,0 0 0,1 0 0,1 2 0,-3-5 0,1 1 0,-1-1 0,0 1 0,1-1 0,-1 0 0,1 1 0,-1-1 0,1 0 0,-1 1 0,1-1 0,-1 0 0,1 0 0,-1 1 0,1-1 0,-1 0 0,1 0 0,-1 0 0,1 0 0,-1 0 0,1 0 0,-1 0 0,1 0 0,1 0 0,-1-1 0,0 1 0,1-1 0,-1 0 0,0 1 0,1-1 0,-1 0 0,0 0 0,0 0 0,0 0 0,1 0 0,-1 0 0,1-3 0,16-19 0,16-31 0,20-28 0,-49 75 0,1 0 0,1 1 0,-1-1 0,1 1 0,0 0 0,0 1 0,0 0 0,10-5 0,-13 8 0,0 0 0,0 1 0,0 0 0,0 0 0,1 0 0,-1 0 0,0 1 0,1 0 0,-1 0 0,0 0 0,0 0 0,1 0 0,-1 1 0,0 0 0,0 0 0,0 0 0,1 1 0,-1-1 0,-1 1 0,1 0 0,0 0 0,0 0 0,-1 1 0,1-1 0,-1 1 0,0 0 0,0 0 0,0 0 0,0 0 0,0 0 0,3 6 0,-5-6 0,1-1 0,-1 1 0,1-1 0,0 1 0,0-1 0,0 0 0,0 0 0,0 0 0,0 0 0,1 0 0,-1-1 0,1 1 0,-1-1 0,1 1 0,0-1 0,-1 0 0,1 0 0,0 0 0,0 0 0,0-1 0,0 1 0,0-1 0,0 0 0,0 0 0,0 0 0,0 0 0,4-1 0,1 2 0,-1 0 0,0 0 0,0 0 0,0 1 0,0 0 0,0 1 0,-1-1 0,1 1 0,-1 0 0,1 1 0,6 5 0,-4-4 0,0 0 0,0 0 0,0-1 0,0 0 0,11 3 0,-11-6 0,1 1 0,-1-2 0,0 1 0,1-2 0,-1 1 0,0-1 0,1 0 0,-1-1 0,0 0 0,0-1 0,15-6 0,-7 2 0,0-2 0,-1 0 0,1-1 0,26-22 0,-36 27 0,-1-1 0,-1 0 0,1-1 0,-1 1 0,0-1 0,7-14 0,-10 19 0,-1-1 0,0 1 0,1-1 0,-1 1 0,0-1 0,-1 1 0,1-1 0,0 0 0,-1 0 0,1 1 0,-1-1 0,0 0 0,0 1 0,0-1 0,0 0 0,-1 0 0,1 1 0,-1-1 0,1 0 0,-1 1 0,0-1 0,0 1 0,-3-6 0,3 7 0,1 0 0,-1 0 0,0 1 0,0-1 0,0 0 0,0 0 0,0 0 0,-1 1 0,1-1 0,0 0 0,0 1 0,0-1 0,-1 1 0,1-1 0,0 1 0,0 0 0,-1 0 0,1-1 0,0 1 0,-1 0 0,-1 0 0,0 1 0,0-1 0,0 1 0,-1 0 0,1 0 0,0 0 0,0 0 0,0 1 0,-4 2 0,-2 1 0,0 2 0,1-1 0,0 1 0,-10 11 0,11-10 0,1 0 0,0 0 0,0 1 0,1 0 0,0 0 0,0 1 0,1-1 0,0 1 0,1 0 0,0 0 0,1 0 0,-2 18 0,3-24 0,1 1 0,0-1 0,0 1 0,0-1 0,1 0 0,0 1 0,0-1 0,0 0 0,0 1 0,0-1 0,1 0 0,0 0 0,0 0 0,0 0 0,0-1 0,1 1 0,-1 0 0,1-1 0,0 0 0,0 1 0,0-1 0,1-1 0,-1 1 0,1 0 0,-1-1 0,1 0 0,0 1 0,0-1 0,0-1 0,0 1 0,0-1 0,6 2 0,22 3-1365,-2-3-5461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7.942"/>
    </inkml:context>
    <inkml:brush xml:id="br0">
      <inkml:brushProperty name="width" value="0.05" units="cm"/>
      <inkml:brushProperty name="height" value="0.05" units="cm"/>
    </inkml:brush>
  </inkml:definitions>
  <inkml:trace contextRef="#ctx0" brushRef="#br0">1 594 24575,'17'-14'0,"1"1"0,0 0 0,2 1 0,-1 1 0,1 1 0,27-9 0,3-3 0,-43 19 0,47-26 0,-50 27 0,-1 0 0,1-1 0,-1 1 0,0-1 0,0 0 0,0 0 0,-1 0 0,1 0 0,0-1 0,-1 1 0,4-8 0,-6 10 0,0 1 0,1-1 0,-1 0 0,0 1 0,0-1 0,0 0 0,1 0 0,-1 1 0,0-1 0,0 0 0,0 0 0,0 1 0,0-1 0,-1 0 0,1 0 0,0 1 0,0-1 0,0 0 0,-1 0 0,1 1 0,0-1 0,-1 0 0,1 1 0,0-1 0,-1 1 0,1-1 0,-1 0 0,0 0 0,-1 0 0,0 0 0,0-1 0,0 2 0,0-1 0,0 0 0,0 0 0,0 0 0,0 1 0,-1 0 0,-1-1 0,-5 0 0,1 1 0,-1 0 0,1 0 0,-11 2 0,4 1 0,1 1 0,1 1 0,-1 0 0,1 1 0,-1 0 0,2 1 0,-1 0 0,1 1 0,0 1 0,0 0 0,1 0 0,1 1 0,0 1 0,0 0 0,-12 18 0,20-25 0,0 0 0,0 0 0,0 0 0,1 0 0,0 0 0,0 0 0,0 1 0,1-1 0,-1 0 0,1 0 0,0 1 0,0-1 0,1 5 0,-1-7 0,1-1 0,-1 1 0,0-1 0,1 1 0,-1 0 0,1-1 0,0 1 0,-1-1 0,1 1 0,0-1 0,0 1 0,0-1 0,0 0 0,0 1 0,0-1 0,1 0 0,-1 0 0,0 0 0,1 0 0,-1 0 0,1 0 0,-1 0 0,1-1 0,-1 1 0,1 0 0,-1-1 0,1 1 0,0-1 0,-1 0 0,1 1 0,0-1 0,-1 0 0,1 0 0,0 0 0,2-1 0,5 0 0,0-1 0,0 0 0,0 0 0,-1-1 0,1 0 0,-1-1 0,0 0 0,0 0 0,12-9 0,7-7 0,30-29 0,-47 40 0,9-9 0,-1-1 0,0-1 0,-2 0 0,0-2 0,-2 1 0,0-2 0,-1 0 0,-2 0 0,0-1 0,-2-1 0,0 0 0,-2 0 0,0 0 0,-2-1 0,-1 0 0,1-48 0,-5 72 0,0-2 0,1-1 0,-1 1 0,-1-1 0,1 1 0,-1-1 0,1 1 0,-1 0 0,-1-1 0,1 1 0,-4-7 0,5 11 0,0 0 0,0 0 0,-1 0 0,1 0 0,0 0 0,-1 0 0,1 0 0,0 0 0,0 0 0,-1 0 0,1 0 0,0 0 0,-1 0 0,1 0 0,0 0 0,0 0 0,-1 1 0,1-1 0,0 0 0,0 0 0,-1 0 0,1 1 0,0-1 0,0 0 0,0 0 0,-1 0 0,1 1 0,0-1 0,0 0 0,0 0 0,0 1 0,-1-1 0,1 0 0,0 1 0,0-1 0,0 0 0,0 0 0,0 1 0,0-1 0,0 0 0,0 1 0,0-1 0,0 0 0,0 1 0,-5 17 0,-10 67-273,4 1 0,4 0 0,3 0 0,14 152 0,-3-171-6553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8.625"/>
    </inkml:context>
    <inkml:brush xml:id="br0">
      <inkml:brushProperty name="width" value="0.05" units="cm"/>
      <inkml:brushProperty name="height" value="0.05" units="cm"/>
    </inkml:brush>
  </inkml:definitions>
  <inkml:trace contextRef="#ctx0" brushRef="#br0">51 349 24575,'0'-14'0,"0"6"0,0 1 0,0-1 0,0 0 0,1 1 0,0-1 0,0 1 0,1-1 0,4-11 0,-6 19 0,0 0 0,0 0 0,0 0 0,0-1 0,0 1 0,0 0 0,0 0 0,0-1 0,1 1 0,-1 0 0,0 0 0,0 0 0,0-1 0,0 1 0,0 0 0,0 0 0,1 0 0,-1-1 0,0 1 0,0 0 0,0 0 0,0 0 0,1 0 0,-1 0 0,0-1 0,0 1 0,0 0 0,1 0 0,-1 0 0,0 0 0,0 0 0,1 0 0,-1 0 0,0 0 0,0 0 0,1 0 0,-1 0 0,0 0 0,0 0 0,1 0 0,2 11 0,-2 17 0,-12 33 0,-4 0 0,-30 84 0,43-143 0,2-6 0,3-14 0,5-27 0,76-368 0,-82 406 0,0-1 0,0 1 0,1 0 0,0 0 0,0 0 0,9-13 0,-12 19 0,1 0 0,0 0 0,0 0 0,0 0 0,0 0 0,0 0 0,0 0 0,1 0 0,-1 0 0,0 0 0,0 1 0,1-1 0,-1 1 0,0-1 0,1 1 0,-1-1 0,3 0 0,-2 2 0,-1-1 0,1 0 0,0 1 0,-1-1 0,1 0 0,0 1 0,-1 0 0,1-1 0,-1 1 0,1 0 0,-1 0 0,0 0 0,1 0 0,-1 0 0,0 0 0,1 0 0,-1 1 0,0-1 0,1 2 0,5 6 0,0 1 0,-1 0 0,0 1 0,0 0 0,-1-1 0,-1 2 0,1-1 0,2 15 0,15 102 0,-9-46 0,-11-71 0,10 43 0,-11-51 0,0-1 0,0 1 0,0 0 0,0-1 0,0 1 0,1-1 0,-1 1 0,1-1 0,-1 0 0,1 1 0,0-1 0,0 0 0,0 0 0,0 0 0,3 1 0,-4-2 0,0-1 0,1 0 0,-1 0 0,0 0 0,1 0 0,-1 0 0,1 0 0,-1 0 0,0 0 0,1-1 0,-1 1 0,0 0 0,1-1 0,-1 1 0,0-1 0,0 1 0,1-1 0,-1 0 0,0 0 0,0 1 0,0-1 0,0 0 0,0 0 0,0 0 0,0 0 0,0 0 0,0 0 0,0-2 0,26-37 0,-24 35 0,43-85 0,-33 61 0,1 1 0,1 1 0,34-46 0,-48 72 0,-1 0 0,1 1 0,0-1 0,0 0 0,-1 0 0,1 0 0,0 0 0,0 1 0,0-1 0,0 0 0,0 1 0,0-1 0,0 1 0,0-1 0,0 1 0,0-1 0,0 1 0,0 0 0,0-1 0,1 1 0,0 0 0,-1 0 0,0 1 0,0-1 0,-1 1 0,1-1 0,0 1 0,-1-1 0,1 1 0,0-1 0,-1 1 0,1 0 0,-1-1 0,1 1 0,-1 0 0,1 0 0,-1-1 0,1 1 0,-1 0 0,0 0 0,0 0 0,1-1 0,-1 2 0,2 8 0,0 0 0,-1 0 0,0 16 0,-1-21 0,1 23-114,-2-3-65,2 1 1,1-1-1,0 0 0,2 1 0,1-1 1,15 44-1,-5-37-6647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9.850"/>
    </inkml:context>
    <inkml:brush xml:id="br0">
      <inkml:brushProperty name="width" value="0.05" units="cm"/>
      <inkml:brushProperty name="height" value="0.05" units="cm"/>
    </inkml:brush>
  </inkml:definitions>
  <inkml:trace contextRef="#ctx0" brushRef="#br0">70 833 24575,'10'-10'0,"0"0"0,-1-1 0,11-16 0,-17 22 0,0 1 0,-1-1 0,1 1 0,-1-1 0,0 0 0,-1 0 0,1 0 0,-1 0 0,0 0 0,0-1 0,0-8 0,0 13 0,-1 1 0,0-1 0,0 0 0,-1 1 0,1-1 0,0 0 0,0 1 0,0-1 0,0 1 0,0-1 0,-1 1 0,1-1 0,0 0 0,0 1 0,-1-1 0,1 1 0,-1-1 0,1 1 0,0-1 0,-1 1 0,1 0 0,-1-1 0,1 1 0,-1-1 0,1 1 0,-1 0 0,1-1 0,-1 1 0,0 0 0,1 0 0,-1 0 0,1-1 0,-2 1 0,0 0 0,0 0 0,0 0 0,0 1 0,0-1 0,0 1 0,0-1 0,0 1 0,0-1 0,0 1 0,-3 1 0,-2 2 0,0 1 0,0-1 0,0 1 0,-8 7 0,9-5 0,0-1 0,0 1 0,1 0 0,0 1 0,0-1 0,1 1 0,-1 0 0,2 0 0,-1 1 0,1-1 0,1 1 0,0-1 0,-2 12 0,4-15 0,-1-1 0,1 1 0,1 0 0,-1-1 0,1 1 0,0-1 0,0 1 0,0-1 0,0 1 0,1-1 0,0 0 0,0 1 0,0-1 0,0 0 0,1 0 0,0-1 0,0 1 0,0 0 0,0-1 0,0 0 0,1 0 0,-1 0 0,1 0 0,0 0 0,0-1 0,8 4 0,-7-3 0,1-1 0,-1 0 0,1 0 0,0 0 0,0-1 0,0 0 0,-1 0 0,1-1 0,0 1 0,0-1 0,0-1 0,0 1 0,0-1 0,0 0 0,0 0 0,0-1 0,-1 0 0,1 0 0,0 0 0,-1-1 0,0 1 0,0-1 0,1 0 0,-2-1 0,1 0 0,0 1 0,-1-1 0,0-1 0,0 1 0,0-1 0,0 1 0,-1-1 0,1 0 0,-1 0 0,-1-1 0,1 1 0,-1-1 0,0 1 0,0-1 0,0 0 0,-1 0 0,0 0 0,0 1 0,-1-1 0,0 0 0,0 0 0,0 0 0,0 0 0,-1 0 0,0 0 0,0 0 0,-1 0 0,-3-8 0,-34-53 0,39 66 0,0 1 0,-1-1 0,1 1 0,0-1 0,0 0 0,0 1 0,0-1 0,0 1 0,0-1 0,0 1 0,0-1 0,0 0 0,0 1 0,0-1 0,0 1 0,0-1 0,0 1 0,1-1 0,-1 1 0,0-1 0,0 1 0,1-1 0,-1 1 0,0-1 0,1 1 0,-1-1 0,0 1 0,1-1 0,-1 1 0,1 0 0,-1-1 0,1 1 0,-1 0 0,1-1 0,-1 1 0,1 0 0,-1 0 0,1-1 0,-1 1 0,1 0 0,-1 0 0,1 0 0,-1 0 0,1 0 0,0 0 0,-1 0 0,1 0 0,35-2 0,-29 2 0,48 0 0,1-2 0,-1-3 0,0-3 0,62-16 0,-112 23 0,-1 0 0,1 0 0,-1-1 0,0 1 0,0-1 0,1 0 0,-1 0 0,6-6 0,-10 8 0,1 0 0,-1 0 0,0 0 0,0 0 0,0 0 0,0 0 0,0 0 0,1 0 0,-1-1 0,0 1 0,0 0 0,0 0 0,0 0 0,0 0 0,0 0 0,0 0 0,0-1 0,1 1 0,-1 0 0,0 0 0,0 0 0,0 0 0,0-1 0,0 1 0,0 0 0,0 0 0,0 0 0,0 0 0,0-1 0,0 1 0,0 0 0,0 0 0,0 0 0,0-1 0,0 1 0,0 0 0,-1 0 0,1 0 0,0 0 0,0 0 0,0-1 0,0 1 0,0 0 0,0 0 0,-10-2 0,-13 5 0,5 0 0,0 2 0,0 0 0,1 1 0,0 0 0,0 2 0,1 0 0,0 0 0,0 2 0,1 0 0,1 1 0,-17 15 0,29-24 0,0 0 0,0 0 0,0 1 0,0-1 0,0 1 0,1-1 0,-1 1 0,1-1 0,-1 1 0,1 0 0,0 0 0,0 0 0,1 0 0,-1 0 0,0 0 0,1 0 0,0 0 0,0 0 0,0 0 0,0 0 0,0 0 0,1 0 0,-1 0 0,1 0 0,0 0 0,-1 0 0,2 0 0,-1-1 0,0 1 0,0 0 0,1-1 0,0 1 0,-1 0 0,1-1 0,0 0 0,0 0 0,0 1 0,5 2 0,-2-1 0,0 0 0,0 0 0,0 0 0,1-1 0,0 0 0,0 0 0,0 0 0,0-1 0,0 0 0,0 0 0,0-1 0,1 1 0,-1-1 0,1-1 0,-1 1 0,1-1 0,11-1 0,-12-1 0,1 0 0,0 0 0,-1-1 0,0 0 0,0 0 0,0 0 0,0-1 0,0 0 0,0 0 0,-1-1 0,0 1 0,0-1 0,0 0 0,-1 0 0,1-1 0,-1 0 0,-1 1 0,1-1 0,-1 0 0,5-14 0,4-10 0,-2-1 0,-2 0 0,7-42 0,-4 16 0,15-94 0,-35 208 0,-7 53 0,13-78 0,3 1 0,0-1 0,8 51 0,-6-73 0,0 0 0,1 0 0,0-1 0,1 1 0,0-1 0,10 17 0,-11-22 0,0 1 0,1-1 0,-1 1 0,1-1 0,0-1 0,0 1 0,1 0 0,-1-1 0,1 0 0,0 0 0,0 0 0,0-1 0,8 3 0,-7-3 0,-1-1 0,1 0 0,0-1 0,0 0 0,0 0 0,0 0 0,0 0 0,0-1 0,0 0 0,-1 0 0,1-1 0,0 0 0,-1 0 0,1 0 0,-1 0 0,1-1 0,-1 0 0,8-7 0,8-4 0,-2-2 0,0 0 0,18-20 0,-8 5 0,-1-1 0,28-42 0,-48 62 0,0 0 0,-1-1 0,0 0 0,-1 0 0,-1-1 0,0 0 0,0 0 0,-2 0 0,4-28 0,-6 39 0,-1 1 0,0-1 0,0 1 0,0-1 0,-1 0 0,1 1 0,-1-1 0,1 1 0,-1-1 0,0 1 0,0-1 0,0 1 0,0 0 0,-2-3 0,2 4 0,0 0 0,0 0 0,0-1 0,0 1 0,-1 0 0,1 0 0,0 1 0,-1-1 0,1 0 0,-1 0 0,1 1 0,-1-1 0,1 1 0,-1-1 0,1 1 0,-1-1 0,-2 1 0,0 0 0,-1 0 0,0 1 0,0-1 0,0 1 0,0 0 0,0 1 0,1-1 0,-1 1 0,0 0 0,1 0 0,-1 0 0,1 1 0,-4 2 0,-6 6 0,2-1 0,0 2 0,0 0 0,1 0 0,1 1 0,0 0 0,0 0 0,1 1 0,1 1 0,1 0 0,-9 21 0,13-27 0,0 1 0,1-1 0,0 1 0,0 0 0,1 0 0,0-1 0,1 1 0,0 0 0,2 10 0,-1-13 0,0-1 0,1 0 0,0 0 0,0 0 0,0 0 0,1 0 0,0 0 0,0 0 0,0-1 0,1 0 0,0 0 0,0 0 0,0 0 0,9 8 0,-6-9 0,-1 1 0,1-1 0,-1 0 0,1-1 0,0 0 0,1 0 0,-1 0 0,0-1 0,1 0 0,0-1 0,-1 1 0,1-2 0,0 1 0,-1-1 0,1 0 0,0 0 0,0-1 0,-1 0 0,1-1 0,7-2 0,7-2 0,0-2 0,0 0 0,-1-1 0,0-1 0,29-20 0,-29 16 0,-1-1 0,0-1 0,-2-1 0,1 0 0,-2-1 0,-1-1 0,0-1 0,-1-1 0,-1 0 0,-1 0 0,-1-1 0,-1-1 0,-1 0 0,-1-1 0,-1 0 0,-1 0 0,-1 0 0,-1-1 0,2-35 0,-5 32 0,-1-1 0,-1 1 0,-1-1 0,-2 1 0,-1 0 0,-1 0 0,-1 0 0,-15-41 0,19 65 0,0 1 0,0-1 0,0 0 0,-1 0 0,1 1 0,-1-1 0,-5-5 0,8 9 0,-1-1 0,0 1 0,1-1 0,-1 1 0,0-1 0,0 1 0,1 0 0,-1-1 0,0 1 0,0 0 0,0-1 0,0 1 0,1 0 0,-1 0 0,0 0 0,0 0 0,0 0 0,0 0 0,0 0 0,1 0 0,-1 0 0,0 0 0,0 1 0,0-1 0,0 0 0,1 0 0,-1 1 0,0-1 0,0 1 0,1-1 0,-1 1 0,0-1 0,1 1 0,-1-1 0,0 1 0,1-1 0,-1 1 0,1 0 0,-1-1 0,1 1 0,-1 0 0,1 0 0,-1-1 0,1 3 0,-4 2 0,1 2 0,1-1 0,-1 0 0,1 0 0,0 1 0,1-1 0,-1 1 0,1 6 0,-3 60 0,4-52 0,0 57 0,3 0 0,4 0 0,3-1 0,3 1 0,25 77 0,-11-54-1365,-18-64-5461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0.655"/>
    </inkml:context>
    <inkml:brush xml:id="br0">
      <inkml:brushProperty name="width" value="0.05" units="cm"/>
      <inkml:brushProperty name="height" value="0.05" units="cm"/>
    </inkml:brush>
  </inkml:definitions>
  <inkml:trace contextRef="#ctx0" brushRef="#br0">49 69 24575,'0'-3'0,"0"-1"0,1 1 0,0-1 0,0 1 0,0 0 0,0-1 0,2-4 0,-1 6 0,-1-1 0,0 0 0,0 1 0,0-1 0,-1 0 0,1 0 0,-1 1 0,1-1 0,-1 0 0,0-4 0,0 6 0,0 1 0,0 0 0,0 0 0,0 0 0,0 0 0,0 0 0,0 0 0,0 0 0,0 0 0,0 0 0,0 0 0,0 0 0,0-1 0,0 1 0,0 0 0,0 0 0,0 0 0,-1 0 0,1 0 0,0 0 0,0 0 0,0 0 0,0 0 0,0 0 0,0 0 0,0 0 0,0 0 0,0 0 0,0 0 0,0 0 0,0 0 0,0 0 0,-1 0 0,1 0 0,0 0 0,0 0 0,0 0 0,0 0 0,0 0 0,0 0 0,0 0 0,0 0 0,0 0 0,0 0 0,-1 0 0,1 0 0,0 0 0,0 0 0,0 0 0,0 0 0,0 0 0,0 0 0,0 0 0,0 0 0,0 0 0,0 0 0,0 0 0,0 0 0,0 0 0,0 0 0,-1 0 0,1 1 0,0-1 0,0 0 0,0 0 0,0 0 0,0 0 0,0 0 0,0 0 0,-7 10 0,-5 16 0,1 14 0,1 0 0,2 0 0,2 1 0,2 0 0,2 1 0,4 60 0,43 250 0,-21-200 0,-8-68-1365,-9-54-5461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4.481"/>
    </inkml:context>
    <inkml:brush xml:id="br0">
      <inkml:brushProperty name="width" value="0.05" units="cm"/>
      <inkml:brushProperty name="height" value="0.05" units="cm"/>
    </inkml:brush>
  </inkml:definitions>
  <inkml:trace contextRef="#ctx0" brushRef="#br0">234 383 24575,'1'-6'0,"0"1"0,0 0 0,1 0 0,0 0 0,0 0 0,0 0 0,1 0 0,0 0 0,4-6 0,-2 4 0,-1 0 0,0-1 0,0 0 0,3-9 0,-7 16 0,1-1 0,-1 0 0,1 0 0,-1 0 0,0 0 0,0 0 0,0 0 0,0 1 0,0-1 0,0 0 0,-1 0 0,1 0 0,0 0 0,-1 0 0,0 1 0,1-1 0,-1 0 0,0 1 0,0-1 0,0 0 0,0 1 0,-3-4 0,1 3 0,0 0 0,0-1 0,0 1 0,-1 0 0,1 0 0,-1 1 0,0-1 0,1 1 0,-1 0 0,0 0 0,0 0 0,0 0 0,0 1 0,0 0 0,0-1 0,0 1 0,0 1 0,0-1 0,1 1 0,-1-1 0,-6 3 0,0-1 0,0 1 0,0 0 0,0 1 0,0 0 0,1 1 0,-18 10 0,18-8 0,1 0 0,0 1 0,0 0 0,0 1 0,1 0 0,0 0 0,-8 15 0,11-17 0,0 1 0,1-1 0,-1 1 0,1-1 0,1 1 0,0 0 0,0 0 0,0 1 0,1-1 0,0 16 0,1-22 0,0 1 0,0-1 0,1 1 0,-1-1 0,1 1 0,0-1 0,-1 0 0,1 1 0,0-1 0,0 0 0,1 0 0,-1 1 0,0-1 0,1 0 0,-1 0 0,1 0 0,0-1 0,0 1 0,0 0 0,0-1 0,0 1 0,0-1 0,0 1 0,0-1 0,0 0 0,1 0 0,-1 0 0,0 0 0,1-1 0,-1 1 0,1-1 0,-1 1 0,1-1 0,-1 0 0,1 0 0,-1 0 0,1 0 0,3-1 0,3 0 0,-1 0 0,1-1 0,-1 0 0,0 0 0,1-1 0,-1 0 0,0 0 0,-1-1 0,1 0 0,7-5 0,59-59 0,-73 67 0,-1 1 0,1 0 0,-1 0 0,1-1 0,-1 1 0,0 0 0,1 0 0,-1 0 0,1 0 0,-1-1 0,1 1 0,-1 0 0,1 0 0,-1 0 0,1 0 0,-1 0 0,1 0 0,-1 0 0,1 1 0,-1-1 0,1 0 0,-1 0 0,1 0 0,-1 0 0,1 1 0,-1-1 0,1 0 0,-1 0 0,1 1 0,-1-1 0,0 0 0,1 1 0,-1-1 0,0 0 0,1 1 0,-1-1 0,0 1 0,1-1 0,-1 1 0,0-1 0,0 0 0,0 1 0,1-1 0,-1 1 0,0-1 0,0 1 0,0 0 0,7 34 0,-4-18 0,-2-15 0,0 0 0,-1 0 0,1 0 0,0 0 0,0 0 0,1 0 0,-1 0 0,0-1 0,1 1 0,-1 0 0,1-1 0,-1 1 0,1-1 0,0 0 0,-1 1 0,1-1 0,0 0 0,0 0 0,0 0 0,0-1 0,0 1 0,3 1 0,-1-2 0,0 0 0,0 0 0,0 0 0,0 0 0,0-1 0,0 1 0,0-1 0,0 0 0,0 0 0,0 0 0,4-3 0,5-3 0,0 0 0,0 0 0,-1-1 0,0-1 0,18-17 0,-19 14 0,-1-1 0,0 0 0,-1 0 0,0-1 0,-1 0 0,0-1 0,-1 0 0,-1 0 0,7-25 0,-7 15 0,0-1 0,-2 1 0,0-1 0,-2 0 0,-2-34 0,0 54 0,0 0 0,-1-1 0,1 1 0,-2 0 0,1-1 0,-1 1 0,-2-7 0,3 12 0,1 1 0,0 0 0,0 0 0,0 0 0,0-1 0,0 1 0,0 0 0,-1 0 0,1 0 0,0-1 0,0 1 0,0 0 0,0 0 0,-1 0 0,1 0 0,0 0 0,0 0 0,0 0 0,-1-1 0,1 1 0,0 0 0,0 0 0,-1 0 0,1 0 0,0 0 0,0 0 0,0 0 0,-1 0 0,1 0 0,0 0 0,0 0 0,-1 0 0,1 0 0,0 1 0,0-1 0,0 0 0,-1 0 0,1 0 0,0 0 0,0 0 0,0 0 0,-1 0 0,1 1 0,0-1 0,0 0 0,0 0 0,0 0 0,-1 0 0,1 1 0,0-1 0,0 0 0,0 0 0,0 0 0,0 1 0,0-1 0,0 0 0,0 1 0,-8 13 0,-4 27 0,1 1 0,3 1 0,-6 64 0,12-94 0,-10 249-1365,13-226-5461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1.684"/>
    </inkml:context>
    <inkml:brush xml:id="br0">
      <inkml:brushProperty name="width" value="0.05" units="cm"/>
      <inkml:brushProperty name="height" value="0.05" units="cm"/>
    </inkml:brush>
  </inkml:definitions>
  <inkml:trace contextRef="#ctx0" brushRef="#br0">1 153 24575,'20'-25'0,"-16"20"0,0 0 0,1 0 0,-1 0 0,1 0 0,7-5 0,-10 9 0,0 0 0,0 0 0,-1 0 0,1 0 0,0 1 0,0-1 0,0 1 0,0-1 0,0 1 0,0 0 0,0-1 0,0 1 0,0 0 0,0 0 0,0 0 0,0 1 0,0-1 0,0 0 0,-1 1 0,1 0 0,0-1 0,3 3 0,-2-2 0,0 1 0,0 0 0,-1 1 0,1-1 0,-1 0 0,1 1 0,-1-1 0,0 1 0,0 0 0,0 0 0,0 0 0,-1 0 0,1 0 0,-1 0 0,0 0 0,0 0 0,0 1 0,0-1 0,0 0 0,-1 7 0,2 9 0,-1 1 0,-2 28 0,0-29 0,-1 26 0,5-59 0,0 1 0,1-1 0,0 1 0,1-1 0,1 1 0,0 1 0,1-1 0,12-18 0,-5 11 0,1 0 0,0 0 0,2 1 0,31-27 0,-42 41 0,0 0 0,0 0 0,1 1 0,-1 0 0,1 0 0,0 1 0,1 0 0,-1 0 0,1 0 0,7-1 0,-11 4 0,-1-1 0,1 1 0,0 0 0,-1 1 0,1-1 0,-1 1 0,1-1 0,0 1 0,-1 0 0,1 0 0,-1 1 0,0-1 0,1 1 0,-1-1 0,0 1 0,0 0 0,0 0 0,0 1 0,-1-1 0,1 1 0,0-1 0,-1 1 0,4 5 0,1 1 1,-1 1 0,0 0 0,0 1 0,-1-1 0,0 1 0,5 20 0,12 72 8,-5-18-1390,-10-59-5445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2.087"/>
    </inkml:context>
    <inkml:brush xml:id="br0">
      <inkml:brushProperty name="width" value="0.05" units="cm"/>
      <inkml:brushProperty name="height" value="0.05" units="cm"/>
    </inkml:brush>
  </inkml:definitions>
  <inkml:trace contextRef="#ctx0" brushRef="#br0">160 107 24575,'5'-5'0,"-1"1"0,0-1 0,0-1 0,0 1 0,-1 0 0,0-1 0,0 0 0,0 0 0,2-6 0,-5 10 0,0 1 0,1-1 0,-1 1 0,0-1 0,0 1 0,1-1 0,-1 1 0,0-1 0,-1 1 0,1-1 0,0 1 0,0 0 0,-1-1 0,1 1 0,-1-1 0,1 1 0,-1-1 0,1 1 0,-1 0 0,0 0 0,0-1 0,0 1 0,0 0 0,0 0 0,0 0 0,0 0 0,0 0 0,0 0 0,0 0 0,0 0 0,-1 0 0,1 1 0,0-1 0,-1 0 0,1 1 0,-1-1 0,1 1 0,0-1 0,-1 1 0,1 0 0,-1 0 0,1 0 0,-1 0 0,-1 0 0,-2 0 0,-1 0 0,1 0 0,0 1 0,0 0 0,-1 0 0,1 0 0,0 0 0,0 1 0,0 0 0,0 0 0,0 1 0,1-1 0,-1 1 0,1 0 0,-1 0 0,1 0 0,0 1 0,-4 5 0,0-2 0,1 1 0,0 0 0,1 0 0,0 1 0,0 0 0,1 0 0,0 0 0,-5 15 0,9-20 0,0 0 0,0 0 0,0 0 0,0 0 0,1 0 0,0 0 0,0 0 0,0 0 0,0 0 0,0 0 0,2 7 0,-1-10 0,-1 1 0,1-1 0,0 0 0,-1 1 0,1-1 0,0 1 0,0-1 0,0 0 0,0 0 0,0 0 0,0 1 0,0-1 0,0 0 0,1 0 0,-1 0 0,0-1 0,0 1 0,1 0 0,-1 0 0,1-1 0,-1 1 0,1-1 0,-1 1 0,1-1 0,-1 0 0,1 0 0,-1 1 0,1-1 0,-1 0 0,1 0 0,0 0 0,-1-1 0,3 1 0,6-3 0,0 0 0,0 0 0,-1-1 0,0 0 0,1 0 0,-1-1 0,-1 0 0,1-1 0,-1 0 0,0 0 0,0-1 0,11-13 0,18-13 0,-35 31 4,0 1 0,-1-1 0,1 1 0,0-1 0,0 1-1,0 0 1,1-1 0,-1 1 0,0 0 0,0 1 0,1-1 0,-1 0-1,0 1 1,1-1 0,-1 1 0,1 0 0,-1-1 0,1 1 0,-1 1 0,1-1-1,-1 0 1,0 0 0,1 1 0,-1 0 0,1-1 0,-1 1 0,0 0-1,0 0 1,1 0 0,2 2 0,1 2-153,-1 0 1,0 0-1,0 1 1,-1-1-1,1 1 1,-1 0-1,0 0 1,-1 0-1,4 10 1,3 5-6678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2.866"/>
    </inkml:context>
    <inkml:brush xml:id="br0">
      <inkml:brushProperty name="width" value="0.05" units="cm"/>
      <inkml:brushProperty name="height" value="0.05" units="cm"/>
    </inkml:brush>
  </inkml:definitions>
  <inkml:trace contextRef="#ctx0" brushRef="#br0">1 197 24575,'0'-11'0,"1"0"0,1 0 0,4-17 0,-5 24 0,0-1 0,0 1 0,1-1 0,0 1 0,0 0 0,0 0 0,0 0 0,1 0 0,0 0 0,4-6 0,-6 10 0,0-1 0,0 1 0,0-1 0,0 1 0,0-1 0,0 1 0,0 0 0,0-1 0,0 1 0,0 0 0,0 0 0,0 0 0,0-1 0,0 1 0,0 0 0,0 1 0,0-1 0,0 0 0,0 0 0,-1 0 0,1 0 0,0 1 0,0-1 0,0 1 0,0-1 0,0 0 0,0 1 0,0 0 0,0-1 0,-1 1 0,1-1 0,0 1 0,0 0 0,-1 0 0,1-1 0,-1 1 0,1 0 0,0 0 0,-1 0 0,1 0 0,-1 0 0,0 0 0,1 1 0,18 46 0,-18-46 0,3 18 0,0 0 0,-1 0 0,0 21 0,-2-22 0,1 0 0,0-1 0,9 29 0,-11-47 0,0 1 0,0-1 0,0 0 0,0 1 0,0-1 0,0 1 0,0-1 0,0 0 0,0 1 0,0-1 0,0 0 0,1 1 0,-1-1 0,0 0 0,0 1 0,0-1 0,1 0 0,-1 1 0,0-1 0,0 0 0,1 0 0,-1 1 0,0-1 0,1 0 0,-1 0 0,0 1 0,1-1 0,-1 0 0,0 0 0,1 0 0,-1 0 0,0 0 0,1 0 0,-1 0 0,1 1 0,8-14 0,5-32 0,-13 39 0,5-16 0,0 1 0,2 0 0,0 0 0,2 1 0,0 0 0,1 1 0,1 0 0,17-21 0,-26 37 0,-1 0 0,1 1 0,-1 0 0,1-1 0,0 1 0,0 0 0,0 0 0,1 0 0,-1 1 0,0-1 0,1 1 0,-1 0 0,0 0 0,1 0 0,0 0 0,-1 0 0,1 1 0,4 0 0,-5 0 0,0 1 0,-1-1 0,1 1 0,0 0 0,-1 0 0,1 0 0,-1 0 0,0 0 0,1 1 0,-1-1 0,0 1 0,0 0 0,1 0 0,-1-1 0,-1 1 0,1 0 0,0 1 0,0-1 0,-1 0 0,1 0 0,-1 1 0,0-1 0,0 1 0,2 4 0,4 30 0,-7-32 0,0-1 0,1 1 0,-1-1 0,1 1 0,0-1 0,1 0 0,-1 1 0,5 6 0,-6-10 0,0-1 0,1 0 0,-1 0 0,1 0 0,-1 1 0,1-1 0,-1 0 0,1 0 0,-1 0 0,0 0 0,1 0 0,-1 0 0,1 0 0,-1 0 0,1 0 0,-1 0 0,1 0 0,-1 0 0,1-1 0,-1 1 0,0 0 0,1 0 0,-1 0 0,1-1 0,-1 1 0,0 0 0,1 0 0,-1-1 0,0 1 0,1 0 0,0-1 0,13-12 0,-12 11 0,2-2 0,0-1 0,0 1 0,1 0 0,0 0 0,0 1 0,0-1 0,7-3 0,-10 6 0,0 0 0,0 1 0,0-1 0,0 1 0,0 0 0,0 0 0,0-1 0,0 1 0,0 0 0,0 1 0,0-1 0,0 0 0,0 1 0,0-1 0,0 1 0,0-1 0,0 1 0,0 0 0,0 0 0,0 0 0,-1 0 0,1 0 0,2 2 0,3 3 0,-1 0 0,0 0 0,-1 1 0,1 0 0,-1 0 0,-1 0 0,1 0 0,4 12 0,-5-11 0,0 0 0,1 0 0,0-1 0,0 1 0,0-1 0,1 0 0,8 7 0,-12-13 0,0 1 0,1 0 0,0-1 0,-1 1 0,1-1 0,0 0 0,0 1 0,-1-1 0,1-1 0,0 1 0,0 0 0,0-1 0,0 0 0,0 1 0,0-1 0,6-1 0,-2 0 0,-1 0 0,0-1 0,0 0 0,0 0 0,0 0 0,-1-1 0,11-6 0,0-2 0,1-1 0,-2-1 0,0-1 0,15-16 0,-18 16 0,-1 1 0,0-2 0,13-21 0,-20 29 0,0-1 0,-1 1 0,0-1 0,0 0 0,-1 0 0,0 0 0,0-1 0,-1 1 0,1-12 0,-2 18 0,0 1 0,0-1 0,0 0 0,0 0 0,0 1 0,-1-1 0,1 0 0,0 0 0,-1 1 0,0-1 0,1 0 0,-3-2 0,3 3 0,-1 1 0,1-1 0,-1 1 0,1-1 0,-1 1 0,1-1 0,-1 1 0,0 0 0,1-1 0,-1 1 0,0 0 0,1-1 0,-1 1 0,0 0 0,1 0 0,-1 0 0,0 0 0,1-1 0,-1 1 0,0 0 0,1 0 0,-2 1 0,-1-1 0,1 1 0,0 0 0,0 0 0,-1 0 0,1 0 0,0 0 0,0 0 0,0 0 0,0 1 0,0-1 0,0 1 0,1 0 0,-1 0 0,0-1 0,1 1 0,0 0 0,-2 3 0,-1 2 0,0 0 0,1 1 0,0-1 0,0 1 0,1 0 0,0 0 0,0 0 0,1 0 0,0 0 0,0 1 0,1-1 0,0 0 0,1 0 0,0 0 0,0 1 0,0-1 0,1 0 0,1 0 0,5 13 0,-6-16 0,0-1 0,0 1 0,1 0 0,0-1 0,0 0 0,0 0 0,0 0 0,0 0 0,1 0 0,0-1 0,0 1 0,0-1 0,0 0 0,1 0 0,-1-1 0,1 1 0,-1-1 0,1 0 0,0 0 0,0-1 0,0 1 0,0-1 0,0 0 0,0 0 0,0-1 0,1 0 0,-1 0 0,0 0 0,0 0 0,0-1 0,1 0 0,4-1 0,-2-1-227,0 1-1,0-2 1,0 1-1,-1-1 1,10-6-1,7-6-6598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6.219"/>
    </inkml:context>
    <inkml:brush xml:id="br0">
      <inkml:brushProperty name="width" value="0.05" units="cm"/>
      <inkml:brushProperty name="height" value="0.05" units="cm"/>
    </inkml:brush>
  </inkml:definitions>
  <inkml:trace contextRef="#ctx0" brushRef="#br0">74 13 24575,'1'-1'0,"-1"1"0,0 0 0,0-1 0,0 1 0,0 0 0,0-1 0,0 1 0,0 0 0,0-1 0,0 1 0,0-1 0,0 1 0,0 0 0,0-1 0,0 1 0,0 0 0,0-1 0,0 1 0,-1 0 0,1-1 0,0 1 0,0 0 0,0-1 0,0 1 0,-1 0 0,1 0 0,0-1 0,0 1 0,-1 0 0,1 0 0,0-1 0,0 1 0,-1 0 0,1 0 0,0 0 0,-1 0 0,1-1 0,0 1 0,-1 0 0,1 0 0,0 0 0,-1 0 0,1 0 0,0 0 0,-1 0 0,1 0 0,-1 0 0,1 0 0,0 0 0,-1 0 0,1 0 0,0 0 0,-1 0 0,1 1 0,0-1 0,-1 0 0,1 0 0,0 0 0,0 0 0,-1 1 0,1-1 0,0 0 0,-1 0 0,1 0 0,0 1 0,0-1 0,0 0 0,-1 1 0,-17 20 0,9 6 0,1-1 0,1 2 0,1-1 0,2 1 0,0 0 0,2 32 0,0-11 0,4 0 0,12 87 0,33 97 0,-21-116 0,-14-56-115,40 220-1135,-48-243-5576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6.644"/>
    </inkml:context>
    <inkml:brush xml:id="br0">
      <inkml:brushProperty name="width" value="0.05" units="cm"/>
      <inkml:brushProperty name="height" value="0.05" units="cm"/>
    </inkml:brush>
  </inkml:definitions>
  <inkml:trace contextRef="#ctx0" brushRef="#br0">4 352 24575,'0'0'0,"0"0"0,0 0 0,-1 0 0,1 1 0,0-1 0,0 0 0,-1 0 0,1 0 0,0 1 0,0-1 0,0 0 0,0 0 0,-1 1 0,1-1 0,0 0 0,0 0 0,0 1 0,0-1 0,0 0 0,0 1 0,0-1 0,0 0 0,0 0 0,0 1 0,0-1 0,0 0 0,0 1 0,0-1 0,0 0 0,0 1 0,0-1 0,0 0 0,0 0 0,0 1 0,0-1 0,1 0 0,-1 0 0,0 1 0,0-1 0,0 0 0,0 0 0,1 1 0,-1-1 0,0 0 0,0 0 0,1 1 0,19 6 0,27-2 0,-46-5 0,109 1 0,212-26 0,-240 15 0,832-77-1186,-188 19-770,7 2 1385,62-7-151,-599 51 1629,-168 15-248,-16 0-28,-12 7-632,0 0-1,0 0 1,1 0 0,-1 0 0,0 0 0,0 0-1,0-1 1,0 1 0,0 0 0,0 0 0,0 0-1,0 0 1,0 0 0,0-1 0,1 1 0,-1 0-1,0 0 1,0 0 0,0 0 0,0-1 0,0 1-1,0 0 1,0 0 0,0 0 0,0-1 0,0 1-1,0 0 1,-1 0 0,1 0 0,0 0 0,0-1-1,0 1 1,0 0 0,0 0 0,0 0 0,0 0-1,0 0 1,0-1 0,-1 1 0,1 0-1,0 0 1,0 0 0,0 0 0,0 0 0,0 0-1,-1-1 1,-9-3-5895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7.488"/>
    </inkml:context>
    <inkml:brush xml:id="br0">
      <inkml:brushProperty name="width" value="0.05" units="cm"/>
      <inkml:brushProperty name="height" value="0.05" units="cm"/>
    </inkml:brush>
  </inkml:definitions>
  <inkml:trace contextRef="#ctx0" brushRef="#br0">151 408 24575,'-28'-2'0,"1"-1"0,0-1 0,-41-12 0,135 12 0,491-26-446,-387 17-436,541-39-356,1248-77-3230,-865 90 4667,-65 3 683,-994 35 58,-19 1-426,0 0-1,0-1 1,0-1-1,0-1 1,31-9-1,-47 12-487,-1 0 0,0 0 0,0 0 0,1 0 0,-1 0 0,0 0 0,1 0 0,-1-1 0,0 1 0,1 0 0,-1 0 0,0 0 0,0 0 0,1 0 0,-1-1 0,0 1 0,0 0 0,0 0 0,1-1 0,-1 1 0,0 0 0,0 0 0,0-1 0,1 1 0,-1 0 0,0 0 0,0-1 0,0 1 0,0 0 0,0-1 0,0 1 0,0 0-1,0 0 1,0-1 0,0 1 0,0 0 0,0-1 0,0 1 0,0 0 0,0-1 0,0 0 0,-14-9 523,-25-5-299,37 14-238,-11-4-9,-1 0 0,1 2 1,-1-1-1,0 1 1,0 1-1,0 1 0,0 0 1,-26 2-1,39-1-3,0 0 0,0 0 0,0 0 0,0 1 0,0-1 0,0 1 0,0-1 0,0 0 0,0 1 0,0 0 0,1-1 0,-1 1 0,0-1 0,0 1 0,1 0 0,-1 0 0,0-1 0,1 1 0,-1 0 0,0 0 0,1 0 0,0 0 0,-1 0 0,1 0 0,-1 0 0,1 0 0,0 0 0,0 0 0,-1 0 0,1 0 0,0 0 0,0 0 0,0 0 0,0 1 0,1 4 0,0 0 0,0 0 0,1 0 0,4 10 0,-1 0 0,6 33 0,-3 1 0,-2 0 0,0 54 0,1 10 0,3 15 0,-4-35 0,31 161 0,-36-250 0,1 0 0,-1 0 0,-1 0 0,1 1 0,-1-1 0,0 0 0,0 1 0,-1 6 0,0-11 0,1 1 0,-1 0 0,0 0 0,1-1 0,-1 1 0,0-1 0,0 1 0,0-1 0,-1 1 0,1-1 0,0 0 0,0 0 0,-1 1 0,1-1 0,-1 0 0,1 0 0,-1 0 0,1 0 0,-1-1 0,0 1 0,1 0 0,-1-1 0,0 1 0,0-1 0,0 0 0,1 1 0,-1-1 0,-2 0 0,-31 2 0,-58-3 0,15-1 0,-769 44-961,6 38-1970,611-56 2010,-56 5-2457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8.221"/>
    </inkml:context>
    <inkml:brush xml:id="br0">
      <inkml:brushProperty name="width" value="0.05" units="cm"/>
      <inkml:brushProperty name="height" value="0.05" units="cm"/>
    </inkml:brush>
  </inkml:definitions>
  <inkml:trace contextRef="#ctx0" brushRef="#br0">33 429 24575,'5'-2'0,"-1"1"0,1-1 0,-1 0 0,1-1 0,-1 1 0,0-1 0,0 0 0,0 0 0,-1 0 0,5-4 0,0 0 0,34-27 0,-1-2 0,-3-2 0,0-1 0,36-51 0,-69 82 0,0-1 0,0 0 0,-1 0 0,-1 0 0,1 0 0,-1-1 0,2-17 0,-4 24 0,-1 0 0,0 0 0,0 0 0,0 1 0,0-1 0,0 0 0,-1 0 0,1 0 0,-1 0 0,0 0 0,0 0 0,0 0 0,-2-3 0,2 5 0,0-1 0,0 1 0,-1-1 0,1 1 0,-1 0 0,1-1 0,-1 1 0,0 0 0,1 0 0,-1 0 0,0 0 0,0 0 0,0 1 0,1-1 0,-1 0 0,0 1 0,0 0 0,0-1 0,0 1 0,0 0 0,-4 0 0,-2 1 0,0 0 0,0 0 0,0 0 0,0 1 0,0 1 0,1-1 0,-1 1 0,1 1 0,-1-1 0,1 1 0,0 1 0,-10 7 0,0 2 0,0 1 0,1 0 0,-21 25 0,23-22 0,1 1 0,1 1 0,1 0 0,0 1 0,1 0 0,2 0 0,0 1 0,1 0 0,1 1 0,2-1 0,0 1 0,1 0 0,0 44 0,7 16 0,3-1 0,27 128 0,-6-54 0,-24-131-227,-2 0-1,0 0 1,-1 0-1,-2-1 1,-5 46-1,-5-27-6598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8.610"/>
    </inkml:context>
    <inkml:brush xml:id="br0">
      <inkml:brushProperty name="width" value="0.05" units="cm"/>
      <inkml:brushProperty name="height" value="0.05" units="cm"/>
    </inkml:brush>
  </inkml:definitions>
  <inkml:trace contextRef="#ctx0" brushRef="#br0">0 407 24575,'9'-4'0,"8"-3"0,6 2 0,3-5 0,2 1 0,6-4 0,6 1 0,5-2 0,5 1 0,3-2 0,7 2 0,-8 2-8191</inkml:trace>
  <inkml:trace contextRef="#ctx0" brushRef="#br0" timeOffset="1">737 25 24575,'0'-1'0,"-1"-1"0,1 0 0,-1 1 0,1-1 0,-1 1 0,1-1 0,-1 1 0,0-1 0,0 1 0,0 0 0,0-1 0,-1-1 0,1 3 0,1-1 0,0 1 0,0 0 0,0 0 0,-1-1 0,1 1 0,0 0 0,0 0 0,-1 0 0,1-1 0,0 1 0,-1 0 0,1 0 0,0 0 0,-1 0 0,1 0 0,0-1 0,0 1 0,-1 0 0,1 0 0,-1 0 0,1 0 0,0 0 0,-1 0 0,1 0 0,0 0 0,-1 0 0,1 0 0,0 1 0,-1-1 0,1 0 0,0 0 0,0 0 0,-1 0 0,1 0 0,0 1 0,-1-1 0,1 0 0,0 0 0,0 0 0,-1 1 0,1-1 0,0 0 0,0 0 0,-1 1 0,1-1 0,0 0 0,0 1 0,0-1 0,0 0 0,0 0 0,-1 1 0,1-1 0,0 0 0,0 1 0,0-1 0,0 0 0,0 1 0,0-1 0,0 1 0,0-1 0,0 0 0,0 1 0,1-1 0,-4 16 0,1 0 0,1 0 0,1 0 0,3 29 0,15 68 0,-11-76 0,6 41-682,4 82-1,-16-127-6143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8.967"/>
    </inkml:context>
    <inkml:brush xml:id="br0">
      <inkml:brushProperty name="width" value="0.05" units="cm"/>
      <inkml:brushProperty name="height" value="0.05" units="cm"/>
    </inkml:brush>
  </inkml:definitions>
  <inkml:trace contextRef="#ctx0" brushRef="#br0">0 245 24575,'5'0'0,"1"5"0,0 6 0,-1 6 0,3 5 0,0 2 0,-1 3 0,-2-4-8191</inkml:trace>
  <inkml:trace contextRef="#ctx0" brushRef="#br0" timeOffset="1">54 0 24575,'0'5'0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9.467"/>
    </inkml:context>
    <inkml:brush xml:id="br0">
      <inkml:brushProperty name="width" value="0.05" units="cm"/>
      <inkml:brushProperty name="height" value="0.05" units="cm"/>
    </inkml:brush>
  </inkml:definitions>
  <inkml:trace contextRef="#ctx0" brushRef="#br0">1 91 24575,'2'35'0,"2"-1"0,2 1 0,14 52 0,-3-20 0,-3 6 0,-3 0 0,-4 0 0,-2 0 0,-8 101 0,3-169 0,0 0 0,0 0 0,-1 0 0,0 0 0,0 0 0,0 0 0,-1-1 0,-3 8 0,5-12 0,0 0 0,0 0 0,0 1 0,0-1 0,0 0 0,0 0 0,0 0 0,0 0 0,0 0 0,0 0 0,0 0 0,-1 0 0,1 0 0,0 0 0,0 0 0,0 1 0,0-1 0,0 0 0,0 0 0,0 0 0,-1 0 0,1 0 0,0 0 0,0 0 0,0 0 0,0 0 0,0 0 0,0 0 0,-1 0 0,1 0 0,0 0 0,0 0 0,0 0 0,0 0 0,0 0 0,0-1 0,0 1 0,-1 0 0,1 0 0,0 0 0,0 0 0,0 0 0,0 0 0,0 0 0,0 0 0,0 0 0,0 0 0,0-1 0,-1 1 0,1 0 0,0 0 0,0 0 0,0 0 0,0 0 0,0 0 0,0 0 0,0-1 0,0 1 0,-5-14 0,0-15 0,-12-113 0,7-1 0,8-152 0,2 278 0,2 0 0,0 0 0,1 0 0,1 1 0,1 0 0,0-1 0,1 1 0,12-22 0,-16 34 0,0-1 0,1 1 0,0-1 0,0 1 0,0 0 0,1 0 0,-1 0 0,1 0 0,0 1 0,0-1 0,0 1 0,1 0 0,-1 1 0,1-1 0,-1 1 0,1-1 0,0 1 0,0 1 0,0-1 0,0 1 0,0 0 0,0 0 0,1 0 0,-1 1 0,0 0 0,0 0 0,1 0 0,-1 1 0,0-1 0,0 1 0,6 2 0,-5-1 0,1 0 0,-1 1 0,0 0 0,0 0 0,-1 0 0,1 1 0,-1 0 0,1 0 0,-1 0 0,0 1 0,-1-1 0,1 1 0,-1 0 0,0 1 0,0-1 0,-1 1 0,1-1 0,-1 1 0,-1 0 0,1 0 0,1 7 0,-2-7 0,-1 0 0,1 0 0,-1 0 0,-1 0 0,1 1 0,-1-1 0,0 0 0,-1 0 0,1 0 0,-1 0 0,0 0 0,-1 0 0,1 0 0,-1 0 0,0 0 0,-1-1 0,0 1 0,1-1 0,-2 0 0,1 0 0,-1 0 0,-7 9 0,0-5-105,0 0 0,-1 0 0,0-1 0,0-1 0,-1 0 0,1-1 0,-2 0 0,1-1 0,-1 0 0,1-1 0,-1 0 0,-19 1 0,-1-1-6721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5.011"/>
    </inkml:context>
    <inkml:brush xml:id="br0">
      <inkml:brushProperty name="width" value="0.05" units="cm"/>
      <inkml:brushProperty name="height" value="0.05" units="cm"/>
    </inkml:brush>
  </inkml:definitions>
  <inkml:trace contextRef="#ctx0" brushRef="#br0">18 245 24575,'-2'-1'0,"1"0"0,0 0 0,-1-1 0,1 1 0,0 0 0,0-1 0,0 1 0,0-1 0,0 1 0,0-1 0,0 1 0,1-1 0,-1 0 0,0 1 0,1-1 0,-1 0 0,1 0 0,0 1 0,0-1 0,0 0 0,0 0 0,0 0 0,0 1 0,0-1 0,0 0 0,1 0 0,-1 0 0,0 1 0,1-1 0,0 0 0,-1 1 0,1-1 0,0 1 0,0-1 0,0 1 0,0-1 0,0 1 0,3-3 0,1 0 0,0 0 0,0 0 0,0 0 0,0 1 0,1 0 0,-1 0 0,1 1 0,0-1 0,11-2 0,8 1 0,0 0 0,0 2 0,42 2 0,-37 0 0,60-6 0,-81 4 0,0 0 0,0 0 0,0-1 0,0 0 0,0 0 0,0-1 0,-1 0 0,0-1 0,0 0 0,12-9 0,-18 12 0,0 0 0,0 0 0,0 0 0,0 0 0,0 0 0,0 0 0,0-1 0,-1 1 0,1-1 0,-1 1 0,0-1 0,0 0 0,0 0 0,0 1 0,0-1 0,-1 0 0,1 0 0,0-3 0,-2 4 0,1 0 0,0 1 0,-1-1 0,1 1 0,-1-1 0,0 1 0,0-1 0,1 1 0,-1-1 0,0 1 0,0 0 0,0 0 0,0-1 0,0 1 0,-1 0 0,1 0 0,0 0 0,0 0 0,-1 0 0,1 0 0,-1 1 0,1-1 0,-1 0 0,1 1 0,-1-1 0,1 1 0,-1-1 0,1 1 0,-1 0 0,0 0 0,1 0 0,-1 0 0,-2 0 0,-3 0 0,0 0 0,0 1 0,1 0 0,-1 1 0,0-1 0,1 1 0,-1 1 0,1-1 0,0 1 0,-1 0 0,1 0 0,1 1 0,-7 4 0,-4 4 0,0 0 0,1 2 0,-16 18 0,25-25 0,0 1 0,0-1 0,1 1 0,0 1 0,0-1 0,1 1 0,0 0 0,1 0 0,-4 13 0,7-19 0,-1-1 0,1 0 0,-1 1 0,1-1 0,0 1 0,0-1 0,0 1 0,0-1 0,0 1 0,0-1 0,1 1 0,0-1 0,-1 0 0,1 1 0,0-1 0,0 0 0,0 1 0,0-1 0,0 0 0,1 0 0,-1 0 0,1 0 0,-1 0 0,1 0 0,0-1 0,0 1 0,0 0 0,0-1 0,0 0 0,0 1 0,0-1 0,0 0 0,0 0 0,1 0 0,-1 0 0,0-1 0,1 1 0,-1 0 0,1-1 0,2 0 0,8 2 0,-1-1 0,1-1 0,-1 0 0,1-1 0,-1-1 0,0 0 0,1 0 0,-1-1 0,0 0 0,0-1 0,20-11 0,-18 8 0,0 0 0,-1-1 0,0-1 0,0 0 0,-1-1 0,0 0 0,-1-1 0,0 0 0,10-15 0,-18 22 0,0-1 0,0 1 0,0-1 0,-1 0 0,1 0 0,-1 0 0,1-6 0,-4 6 0,-5 9 0,-6 11 0,2 4 30,0 1 0,1 0 0,-7 25 0,13-36-179,1 1 1,-1-1-1,2 0 1,0 1-1,0-1 1,0 1-1,1 0 1,1-1-1,2 18 1,3-9-6678</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9.870"/>
    </inkml:context>
    <inkml:brush xml:id="br0">
      <inkml:brushProperty name="width" value="0.05" units="cm"/>
      <inkml:brushProperty name="height" value="0.05" units="cm"/>
    </inkml:brush>
  </inkml:definitions>
  <inkml:trace contextRef="#ctx0" brushRef="#br0">169 301 24575,'17'-19'0,"-1"-1"0,0-1 0,-2 0 0,-1-1 0,0-1 0,10-28 0,-19 42 0,0-1 0,-1 0 0,0-1 0,-1 1 0,2-18 0,-3 27 0,-1-1 0,0 1 0,1-1 0,-1 0 0,0 1 0,0-1 0,-1 1 0,1-1 0,0 1 0,0-1 0,-1 0 0,1 1 0,-1-1 0,1 1 0,-1 0 0,0-1 0,1 1 0,-1-1 0,0 1 0,0 0 0,0 0 0,0-1 0,0 1 0,0 0 0,0 0 0,-1 0 0,1 0 0,0 0 0,-1 1 0,1-1 0,0 0 0,-1 0 0,1 1 0,-1-1 0,1 1 0,-1 0 0,1-1 0,-1 1 0,0 0 0,1 0 0,-1 0 0,1 0 0,-1 0 0,1 0 0,-1 0 0,0 1 0,-1 0 0,-4 0 0,0 2 0,0-1 0,0 1 0,1 0 0,-1 0 0,1 1 0,0 0 0,0 0 0,0 1 0,0-1 0,1 1 0,-1 1 0,-7 9 0,-3 5 0,2 1 0,-22 36 0,20-24 0,2 0 0,0 1 0,3 0 0,0 1 0,3 0 0,1 1 0,1-1 0,2 1 0,1 1 0,4 44 0,7 38 0,44 209 0,-5-48 0,-44-253-455,-1 0 0,-2 36 0,-5-24-6371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20.276"/>
    </inkml:context>
    <inkml:brush xml:id="br0">
      <inkml:brushProperty name="width" value="0.05" units="cm"/>
      <inkml:brushProperty name="height" value="0.05" units="cm"/>
    </inkml:brush>
  </inkml:definitions>
  <inkml:trace contextRef="#ctx0" brushRef="#br0">0 370 24575,'5'-9'0,"6"-3"0,10-4 0,11-5 0,5 3 0,5-2 0,5 3 0,-1 5 0,1-1 0,2 2 0,-8 4-8191</inkml:trace>
  <inkml:trace contextRef="#ctx0" brushRef="#br0" timeOffset="1">600 98 24575,'2'0'0,"-1"-1"0,0 1 0,0-1 0,0 0 0,0 1 0,1-1 0,-1 0 0,0 0 0,0 1 0,0-1 0,-1 0 0,1 0 0,0 0 0,0 0 0,0 0 0,-1 0 0,1-1 0,0 1 0,-1 0 0,1 0 0,-1 0 0,0-1 0,1 1 0,-1 0 0,0 0 0,0-1 0,0-1 0,6-40 0,-6 37 0,0-14 0,-5 28 0,-5 32 0,5 9-227,1 0-1,3 1 1,3-1-1,1 0 1,11 52-1,-10-72-6598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21.052"/>
    </inkml:context>
    <inkml:brush xml:id="br0">
      <inkml:brushProperty name="width" value="0.05" units="cm"/>
      <inkml:brushProperty name="height" value="0.05" units="cm"/>
    </inkml:brush>
  </inkml:definitions>
  <inkml:trace contextRef="#ctx0" brushRef="#br0">1 298 24575,'0'5'0,"0"1"0,1-1 0,-1 1 0,1-1 0,0 0 0,3 8 0,-3-11 0,0 0 0,-1-1 0,1 1 0,0 0 0,0-1 0,0 1 0,0-1 0,0 1 0,1-1 0,-1 0 0,0 1 0,1-1 0,-1 0 0,1 0 0,-1 0 0,1 0 0,-1 0 0,1 0 0,0-1 0,-1 1 0,1 0 0,0-1 0,0 0 0,0 1 0,-1-1 0,1 0 0,0 0 0,0 0 0,0 0 0,2 0 0,0-1 0,0 0 0,-1 0 0,1 0 0,0 0 0,-1-1 0,1 1 0,-1-1 0,0 0 0,0 0 0,1 0 0,-1 0 0,0-1 0,-1 1 0,1-1 0,0 0 0,-1 0 0,0 0 0,1 0 0,1-4 0,-3 5 0,0 0 0,0 0 0,0 0 0,0 0 0,-1 0 0,1 0 0,0-1 0,-1 1 0,1 0 0,-1 0 0,0-1 0,0 1 0,0 0 0,0-1 0,0 1 0,-1 0 0,1 0 0,-1-1 0,1 1 0,-1 0 0,0 0 0,0 0 0,0 0 0,0 0 0,0 0 0,0 0 0,-1 0 0,1 0 0,-1 0 0,1 1 0,-1-1 0,1 1 0,-3-2 0,-36-20 0,20 13 0,20 10 0,0 0 0,-1 0 0,1 0 0,0 0 0,0 0 0,0 0 0,0 0 0,0 0 0,0 0 0,-1 0 0,1 0 0,0 0 0,0 0 0,0 0 0,0 0 0,0 0 0,0 0 0,0 0 0,0 0 0,-1 0 0,1 0 0,0 0 0,0-1 0,0 1 0,0 0 0,0 0 0,0 0 0,0 0 0,0 0 0,0 0 0,0 0 0,0 0 0,0-1 0,0 1 0,0 0 0,0 0 0,0 0 0,0 0 0,0 0 0,0 0 0,0 0 0,0-1 0,0 1 0,0 0 0,0 0 0,0 0 0,0 0 0,0 0 0,0 0 0,0 0 0,0-1 0,0 1 0,0 0 0,0 0 0,0 0 0,0 0 0,0 0 0,0 0 0,1 0 0,-1 0 0,0 0 0,0-1 0,0 1 0,0 0 0,0 0 0,0 0 0,0 0 0,1 0 0,13-3 0,22 2 0,-6 2 0,0-2 0,0 0 0,0-2 0,0-1 0,-1-2 0,1-1 0,36-13 0,-63 18 0,1 0 0,-1 0 0,0 0 0,0 0 0,0 0 0,-1 0 0,1-1 0,2-2 0,7-7 0,-12 12 0,1 0 0,-1 0 0,0 0 0,0 0 0,0 0 0,1 0 0,-1 0 0,0 0 0,0 0 0,1 0 0,-1 1 0,0-1 0,0 0 0,1 0 0,-1 0 0,0 0 0,0 0 0,0 0 0,1 0 0,-1 1 0,0-1 0,0 0 0,0 0 0,1 0 0,-1 1 0,0-1 0,0 0 0,0 0 0,0 0 0,0 1 0,0-1 0,0 0 0,1 0 0,-1 1 0,0-1 0,0 0 0,0 0 0,0 1 0,0-1 0,0 0 0,0 0 0,0 1 0,0-1 0,0 0 0,0 0 0,-1 1 0,1-1 0,0 0 0,0 0 0,0 0 0,0 1 0,0 17 0,0-16 0,-5 393 0,6-461 0,2 1 0,3-1 0,3 1 0,31-118 0,-36 173 0,-1-1 0,1 1 0,1 0 0,0 0 0,0 0 0,1 1 0,7-9 0,-11 15 0,0 1 0,0 0 0,0-1 0,0 1 0,1 0 0,-1 1 0,0-1 0,1 0 0,0 1 0,-1-1 0,1 1 0,0 0 0,0 0 0,0 0 0,0 0 0,0 0 0,0 1 0,0-1 0,0 1 0,0 0 0,0 0 0,0 0 0,0 0 0,0 1 0,0-1 0,0 1 0,0 0 0,0-1 0,4 3 0,1 1 0,1 1 0,-1-1 0,-1 1 0,1 1 0,-1 0 0,1 0 0,-2 0 0,1 1 0,-1 0 0,0 0 0,0 0 0,-1 1 0,0 0 0,0 0 0,-1 0 0,0 1 0,5 16 0,-7-18 0,0 0 0,-1 0 0,0 1 0,0-1 0,0 0 0,-1 1 0,0-1 0,0 1 0,-1-1 0,0 0 0,0 1 0,-1-1 0,0 0 0,0 0 0,-1 0 0,0 0 0,0-1 0,-1 1 0,1-1 0,-1 0 0,-1 0 0,-9 11 0,3-7-227,-1 0-1,-1 0 1,0-2-1,0 1 1,-25 10-1,-21 7-6598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27.442"/>
    </inkml:context>
    <inkml:brush xml:id="br0">
      <inkml:brushProperty name="width" value="0.05" units="cm"/>
      <inkml:brushProperty name="height" value="0.05" units="cm"/>
    </inkml:brush>
  </inkml:definitions>
  <inkml:trace contextRef="#ctx0" brushRef="#br0">16 1 24575,'-11'-1'0,"7"2"0,15 12 0,385 372 0,19-22 0,49 44 0,-322-261 0,-138-142-119,-3-3 15,0 0 0,0 0 0,1 1 0,-1-1 1,1 0-1,-1 0 0,1 0 0,-1-1 0,1 1 1,-1 0-1,4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27.787"/>
    </inkml:context>
    <inkml:brush xml:id="br0">
      <inkml:brushProperty name="width" value="0.05" units="cm"/>
      <inkml:brushProperty name="height" value="0.05" units="cm"/>
    </inkml:brush>
  </inkml:definitions>
  <inkml:trace contextRef="#ctx0" brushRef="#br0">1483 1 24575,'-6'1'0,"-1"1"0,1-1 0,0 1 0,0 0 0,0 1 0,0 0 0,0 0 0,1 0 0,-1 0 0,1 1 0,0 0 0,-6 6 0,-69 66 0,69-64 0,-300 346 0,74-78 0,-39 4 0,-141 166 0,405-436 0,1 0 0,1 1 0,0 0 0,2 1 0,-10 20 0,54-77-1365,-18 17-5461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28.177"/>
    </inkml:context>
    <inkml:brush xml:id="br0">
      <inkml:brushProperty name="width" value="0.05" units="cm"/>
      <inkml:brushProperty name="height" value="0.05" units="cm"/>
    </inkml:brush>
  </inkml:definitions>
  <inkml:trace contextRef="#ctx0" brushRef="#br0">169 0 24575,'-2'1'0,"-1"-1"0,0 1 0,0 0 0,0 0 0,1 0 0,-1 0 0,0 0 0,1 1 0,-1-1 0,1 1 0,-1 0 0,1 0 0,-3 2 0,-27 29 0,30-31 0,-8 11 0,0 1 0,1 0 0,0 0 0,1 1 0,1 0 0,0 1 0,1-1 0,1 1 0,-6 29 0,5-16 0,3 1 0,0 0 0,2 0 0,3 47 0,-1-71 0,-1-1 0,1 1 0,0-1 0,0 1 0,0-1 0,1 1 0,0-1 0,0 0 0,0 0 0,1 0 0,0 0 0,0 0 0,0-1 0,0 1 0,1-1 0,0 0 0,6 5 0,-4-4 0,0-2 0,0 1 0,1-1 0,0 0 0,0 0 0,0-1 0,0 0 0,0 0 0,0-1 0,0 1 0,0-2 0,14 1 0,45-2-1365,-38-1-5461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28.909"/>
    </inkml:context>
    <inkml:brush xml:id="br0">
      <inkml:brushProperty name="width" value="0.05" units="cm"/>
      <inkml:brushProperty name="height" value="0.05" units="cm"/>
    </inkml:brush>
  </inkml:definitions>
  <inkml:trace contextRef="#ctx0" brushRef="#br0">407 137 24575,'0'-11'0,"0"1"0,-1-1 0,0 0 0,0 0 0,-1 1 0,-5-15 0,6 22 0,0 0 0,-1 0 0,1 0 0,-1 0 0,0 1 0,1-1 0,-1 1 0,-1-1 0,1 1 0,0 0 0,0 0 0,-1 0 0,1 0 0,-1 0 0,0 1 0,1-1 0,-1 1 0,0 0 0,0-1 0,0 1 0,0 1 0,0-1 0,0 0 0,0 1 0,0-1 0,-6 1 0,-5 0 0,1 1 0,-1 1 0,1 0 0,0 0 0,0 2 0,0-1 0,0 2 0,0 0 0,-17 9 0,16-6 0,0 0 0,1 0 0,0 1 0,0 1 0,1 0 0,0 1 0,-18 22 0,28-30 0,0 0 0,-1 0 0,1 0 0,1 1 0,-1-1 0,0 0 0,1 1 0,-1 0 0,1-1 0,0 1 0,1 0 0,-2 7 0,2-10 0,1 1 0,-1 0 0,0-1 0,1 1 0,-1-1 0,1 1 0,0 0 0,-1-1 0,1 0 0,0 1 0,0-1 0,0 1 0,0-1 0,0 0 0,0 0 0,0 1 0,1-1 0,-1 0 0,0 0 0,1 0 0,-1-1 0,1 1 0,-1 0 0,1 0 0,-1-1 0,1 1 0,-1-1 0,1 1 0,0-1 0,-1 0 0,1 0 0,2 1 0,8 0 0,-1-1 0,1 0 0,0 0 0,-1-1 0,1-1 0,-1 0 0,1 0 0,-1-1 0,0 0 0,19-10 0,-3 1 0,-1-1 0,0-2 0,26-20 0,-31 18 0,9-6 0,-25 25 0,-4 8 0,-5 17 0,3-23 0,-11 100 0,2 204 0,9-124 0,1-165 0,-2 0 0,0-1 0,0 1 0,-2-1 0,0 0 0,-2 0 0,-13 32 0,16-44 0,0 0 0,-1 0 0,1 0 0,-1-1 0,0 1 0,-1-1 0,0 0 0,1-1 0,-1 1 0,-1-1 0,1 0 0,-1 0 0,1-1 0,-1 1 0,0-1 0,-1 0 0,1-1 0,0 0 0,-1 0 0,1 0 0,-1-1 0,0 0 0,1 0 0,-11 0 0,9-1 0,0-1 0,0 1 0,0-1 0,0-1 0,1 1 0,-1-2 0,0 1 0,1-1 0,0 0 0,-1 0 0,1-1 0,1 0 0,-1 0 0,0-1 0,1 0 0,0 0 0,0 0 0,1-1 0,-1 0 0,1 0 0,0 0 0,1-1 0,0 1 0,0-1 0,0 0 0,1 0 0,-4-12 0,2 6 0,2 1 0,-1-1 0,2 1 0,0-1 0,0 0 0,2 0 0,-1 0 0,1 0 0,1 0 0,1 0 0,-1 0 0,2 1 0,0-1 0,1 1 0,0-1 0,7-14 0,-3 14 9,0 0 1,0 0-1,1 1 0,1 0 0,0 1 1,1 0-1,0 1 0,0 0 0,1 0 0,1 1 1,0 1-1,22-11 0,3 2-380,1 1-1,1 2 1,53-10 0,-41 11-6455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29.488"/>
    </inkml:context>
    <inkml:brush xml:id="br0">
      <inkml:brushProperty name="width" value="0.05" units="cm"/>
      <inkml:brushProperty name="height" value="0.05" units="cm"/>
    </inkml:brush>
  </inkml:definitions>
  <inkml:trace contextRef="#ctx0" brushRef="#br0">0 728 24575,'2'-3'0,"1"1"0,-1 1 0,0-1 0,1 0 0,-1 0 0,1 1 0,-1 0 0,1-1 0,-1 1 0,1 0 0,0 0 0,0 0 0,0 1 0,0-1 0,0 1 0,3-1 0,3 1 0,1 1 0,-1 0 0,16 4 0,-17-3 0,-1-1 0,0 0 0,1 0 0,-1 0 0,1-1 0,12-1 0,-10-2 0,-1 1 0,1-1 0,-1-1 0,1 0 0,-1 0 0,-1-1 0,1 0 0,0 0 0,-1-1 0,0 0 0,-1-1 0,1 0 0,-1 0 0,8-10 0,-12 12 0,1 0 0,-1 0 0,0 0 0,0 0 0,-1 0 0,1-1 0,-1 1 0,0-1 0,-1 0 0,1 0 0,-1 0 0,0 1 0,-1-1 0,1 0 0,-1 0 0,0 0 0,-1 0 0,0 0 0,0 0 0,0 0 0,0 0 0,-1 1 0,0-1 0,0 0 0,-4-5 0,2 3 0,0 1 0,-1-1 0,0 1 0,-1 0 0,0 1 0,0-1 0,0 1 0,-1 0 0,1 1 0,-1 0 0,-1 0 0,1 0 0,-1 1 0,0 0 0,-15-5 0,18 7 0,-1 1 0,1 0 0,-1 0 0,1 1 0,-1-1 0,0 1 0,1 0 0,-1 1 0,1 0 0,-1-1 0,1 2 0,-1-1 0,1 1 0,0-1 0,-1 2 0,1-1 0,0 0 0,0 1 0,1 0 0,-1 0 0,1 1 0,-1-1 0,1 1 0,0 0 0,-6 7 0,3-2 0,0 0 0,1 0 0,0 1 0,1 0 0,0 0 0,1 0 0,-1 0 0,2 1 0,0 0 0,0-1 0,1 1 0,0 0 0,1 0 0,0 1 0,1-1 0,0 0 0,1 0 0,0 0 0,5 21 0,-3-22 0,0 0 0,0-1 0,1 1 0,1-1 0,-1 0 0,1 0 0,1-1 0,0 1 0,0-1 0,0 0 0,1-1 0,0 0 0,1 0 0,-1 0 0,2-1 0,-1 0 0,0-1 0,1 0 0,0 0 0,0-1 0,1 0 0,9 3 0,-6-4 0,0 0 0,0-1 0,0-1 0,0 0 0,1 0 0,-1-1 0,0-1 0,0-1 0,0 0 0,0 0 0,0-1 0,0-1 0,-1 0 0,1-1 0,-1 0 0,0-1 0,-1 0 0,0-1 0,0 0 0,0-1 0,19-17 0,-12 7 0,-1 0 0,0-1 0,-1-1 0,-2 0 0,0-1 0,-1 0 0,-1-2 0,-1 1 0,-1-1 0,13-42 0,-13 24 0,-1-1 0,-2 0 0,-2-1 0,-2 0 0,-1 1 0,-3-1 0,-1 0 0,-16-84 0,12 115 0,2 19 0,1 25 0,1 48-227,4 0-1,3 0 1,4 0-1,3 0 1,34 117-1,-32-153-6598</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29.863"/>
    </inkml:context>
    <inkml:brush xml:id="br0">
      <inkml:brushProperty name="width" value="0.05" units="cm"/>
      <inkml:brushProperty name="height" value="0.05" units="cm"/>
    </inkml:brush>
  </inkml:definitions>
  <inkml:trace contextRef="#ctx0" brushRef="#br0">21 156 24575,'-4'-5'0,"-2"-6"0,0-6 0,1-5 0,6 2 0,8 4 0,12 5 0,6-1 0,8 3 0,3 1 0,5-1 0,3 0 0,-6 2-8191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0.517"/>
    </inkml:context>
    <inkml:brush xml:id="br0">
      <inkml:brushProperty name="width" value="0.05" units="cm"/>
      <inkml:brushProperty name="height" value="0.05" units="cm"/>
    </inkml:brush>
  </inkml:definitions>
  <inkml:trace contextRef="#ctx0" brushRef="#br0">135 269 24575,'-3'0'0,"-1"-1"0,1 1 0,0-1 0,0 0 0,0 0 0,0 0 0,0-1 0,0 1 0,0-1 0,0 0 0,1 1 0,-1-1 0,1 0 0,-1-1 0,1 1 0,0 0 0,-4-6 0,3 5 0,1 1 0,-1-1 0,1 0 0,-1 1 0,0 0 0,0-1 0,0 1 0,0 0 0,0 1 0,-5-3 0,8 4 0,-1 0 0,0 0 0,0 0 0,1 1 0,-1-1 0,0 0 0,0 0 0,1 0 0,-1 1 0,0-1 0,0 0 0,1 1 0,-1-1 0,0 1 0,1-1 0,-1 1 0,1-1 0,-1 1 0,1-1 0,-1 1 0,1 0 0,-1-1 0,1 1 0,-1-1 0,1 1 0,0 0 0,-1 0 0,1-1 0,0 1 0,0 0 0,-1 0 0,1-1 0,0 1 0,0 0 0,0 0 0,0-1 0,0 3 0,-3 36 0,3-34 0,2 160 0,-2 37 0,-1-194 0,1 1 0,-2-1 0,1 1 0,-5 13 0,0-14 0,2-14 0,0-14 0,2-34 0,2-1 0,3 1 0,16-90 0,-7 55 0,-7 46 0,-2 4 0,12-46 0,-13 76 0,0-1 0,1 1 0,0 0 0,1 1 0,0-1 0,0 1 0,1-1 0,0 1 0,0 1 0,9-11 0,-13 17 0,0 0 0,0 0 0,0 0 0,0 0 0,0 0 0,0 0 0,1 1 0,-1-1 0,0 0 0,0 1 0,1-1 0,-1 1 0,0-1 0,1 1 0,-1 0 0,0-1 0,1 1 0,-1 0 0,0 0 0,1 0 0,-1 0 0,1 0 0,-1 0 0,0 0 0,3 1 0,-2 1 0,1-1 0,-1 0 0,1 1 0,-1 0 0,1 0 0,-1-1 0,0 1 0,0 1 0,0-1 0,0 0 0,2 4 0,4 6 0,-1 1 0,-1 0 0,9 24 0,0 6 0,-1 2 0,-3-1 0,-2 1 0,-1 1 0,2 83 0,-4-142 0,2-18 0,-1-27 0,12-66 0,-16 111 0,0 0 0,2 0 0,-1 0 0,2 1 0,-1-1 0,2 2 0,8-13 0,-14 21 0,0 1 0,1 0 0,-1 0 0,1 0 0,0 0 0,0 0 0,-1 1 0,1-1 0,1 0 0,-1 1 0,0-1 0,0 1 0,0 0 0,1 0 0,-1 0 0,1 0 0,-1 0 0,0 1 0,1-1 0,2 0 0,-2 2 0,0-1 0,-1 0 0,1 1 0,-1 0 0,1 0 0,-1 0 0,1 0 0,-1 0 0,0 0 0,1 0 0,-1 1 0,0 0 0,0-1 0,0 1 0,0 0 0,2 2 0,5 8 0,0 0 0,-1 0 0,0 1 0,-1 0 0,9 21 0,14 46-138,24 102 0,-37-121-951,-7-25-5737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5.357"/>
    </inkml:context>
    <inkml:brush xml:id="br0">
      <inkml:brushProperty name="width" value="0.05" units="cm"/>
      <inkml:brushProperty name="height" value="0.05" units="cm"/>
    </inkml:brush>
  </inkml:definitions>
  <inkml:trace contextRef="#ctx0" brushRef="#br0">41 1 24575,'-4'0'0,"-7"0"0,-1 4 0,2 7 0,6 1 0,5-2-8191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1.272"/>
    </inkml:context>
    <inkml:brush xml:id="br0">
      <inkml:brushProperty name="width" value="0.05" units="cm"/>
      <inkml:brushProperty name="height" value="0.05" units="cm"/>
    </inkml:brush>
  </inkml:definitions>
  <inkml:trace contextRef="#ctx0" brushRef="#br0">53 423 24575,'20'-24'0,"-17"19"0,-12 16 0,1 1 0,0 0 0,0 0 0,2 1 0,-1 0 0,2 0 0,-1 1 0,2-1 0,0 1 0,0 0 0,-1 17 0,5-25 0,-1 0 0,1 0 0,0 0 0,0 0 0,0 0 0,1 0 0,0 0 0,0-1 0,1 1 0,0 0 0,0 0 0,0-1 0,0 1 0,1-1 0,0 0 0,0 0 0,1 0 0,-1 0 0,1 0 0,0-1 0,0 1 0,1-1 0,-1 0 0,1-1 0,0 1 0,9 4 0,-10-5 0,0-1 0,0 0 0,0-1 0,0 1 0,1-1 0,-1 0 0,0 0 0,1 0 0,-1-1 0,0 1 0,1-1 0,-1 0 0,1 0 0,-1-1 0,0 1 0,1-1 0,-1 0 0,0 0 0,0-1 0,1 1 0,-1-1 0,0 0 0,0 0 0,-1 0 0,1 0 0,0-1 0,-1 0 0,1 1 0,-1-1 0,4-5 0,-3 2 0,1 1 0,-1-1 0,0 0 0,-1-1 0,1 1 0,-1-1 0,-1 1 0,1-1 0,-1 0 0,0 0 0,-1 0 0,1 0 0,-2 0 0,1-1 0,-1 1 0,0 0 0,-2-14 0,0 8 0,-2 0 0,0 1 0,0-1 0,-1 1 0,-1 0 0,0 0 0,0 0 0,-1 1 0,-1 0 0,0 1 0,0 0 0,-1 0 0,0 0 0,-1 1 0,-19-14 0,17 18 0,14 9 0,20 11 0,-5-10 0,-1 0 0,1-1 0,0 0 0,0-2 0,0 0 0,0 0 0,29-3 0,-15-1 0,0-2 0,0-1 0,41-12 0,-69 16 0,51-18 0,-51 18 0,-1 0 0,1-1 0,0 1 0,0-1 0,-1 0 0,1 0 0,-1 0 0,0 0 0,1 0 0,-1 0 0,0-1 0,0 1 0,-1-1 0,1 0 0,1-2 0,-2 4 0,-1 1 0,0 0 0,0-1 0,0 1 0,1-1 0,-1 1 0,0 0 0,0-1 0,0 1 0,0-1 0,0 1 0,1-1 0,-1 1 0,0 0 0,0-1 0,0 1 0,0-1 0,0 1 0,-1-1 0,1 1 0,0 0 0,0-1 0,0 1 0,0-1 0,0 1 0,-1-1 0,1 1 0,0 0 0,0-1 0,-1 1 0,1 0 0,0-1 0,0 1 0,-1 0 0,1-1 0,0 1 0,-1 0 0,1 0 0,-1-1 0,1 1 0,0 0 0,-1 0 0,1 0 0,-1-1 0,1 1 0,0 0 0,-1 0 0,1 0 0,-1 0 0,1 0 0,-1 0 0,0 0 0,-1 0 0,0 0 0,0 1 0,0-1 0,0 0 0,0 1 0,0 0 0,1-1 0,-1 1 0,0 0 0,0 0 0,-1 1 0,-7 5 0,1 1 0,1 1 0,-1-1 0,1 1 0,1 1 0,0-1 0,0 1 0,-9 20 0,12-22 0,0-1 0,1 1 0,0 0 0,0 0 0,1 1 0,0-1 0,1 0 0,0 1 0,0-1 0,1 0 0,0 1 0,0-1 0,2 12 0,-1-17 0,0 0 0,0 0 0,0 0 0,0-1 0,0 1 0,0 0 0,1 0 0,-1-1 0,1 1 0,0-1 0,0 1 0,0-1 0,0 0 0,0 0 0,1 0 0,-1 0 0,0 0 0,1 0 0,0-1 0,-1 1 0,1-1 0,0 0 0,0 0 0,0 0 0,0 0 0,0 0 0,0 0 0,0-1 0,0 0 0,0 0 0,0 1 0,0-2 0,0 1 0,0 0 0,0-1 0,0 1 0,4-2 0,3-1 0,1 1 0,-1-2 0,0 0 0,-1 0 0,1 0 0,-1-2 0,1 1 0,-2-1 0,15-11 0,-9 3 0,-1-1 0,0-1 0,-1 0 0,0-1 0,-1 0 0,-1 0 0,-1-1 0,-1-1 0,0 1 0,6-25 0,-8 19 0,0 0 0,-1-1 0,-2 1 0,-1-1 0,0 0 0,-2 1 0,-6-50 0,4 64 0,0 1 0,-1-1 0,0 1 0,-6-12 0,9 20 0,-1 0 0,1 0 0,-1-1 0,0 1 0,1 0 0,-1 0 0,0 0 0,0 0 0,0 0 0,0 0 0,0 1 0,0-1 0,0 0 0,0 0 0,0 1 0,0-1 0,-2 0 0,2 1 0,0 0 0,0 0 0,0 0 0,0 1 0,0-1 0,0 1 0,0-1 0,0 1 0,0-1 0,0 1 0,0-1 0,0 1 0,0 0 0,1-1 0,-1 1 0,0 0 0,0 0 0,1-1 0,-1 1 0,1 0 0,-1 0 0,1 0 0,-1 0 0,1 0 0,-1 0 0,1 1 0,-5 9 0,1 0 0,0 0 0,1 0 0,0 0 0,1 1 0,-1 18 0,0 77 0,4-67 0,0 16-341,2-1 0,2 1-1,20 79 1,-16-96-6485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1.646"/>
    </inkml:context>
    <inkml:brush xml:id="br0">
      <inkml:brushProperty name="width" value="0.05" units="cm"/>
      <inkml:brushProperty name="height" value="0.05" units="cm"/>
    </inkml:brush>
  </inkml:definitions>
  <inkml:trace contextRef="#ctx0" brushRef="#br0">104 195 24575,'1'0'0,"-1"-1"0,0 1 0,0-1 0,0 1 0,0 0 0,0-1 0,0 1 0,0 0 0,0-1 0,0 1 0,0 0 0,0-1 0,0 1 0,0 0 0,-1-1 0,1 1 0,0 0 0,0-1 0,0 1 0,0 0 0,-1 0 0,1-1 0,0 1 0,0 0 0,0 0 0,-1-1 0,1 1 0,0 0 0,0 0 0,-1-1 0,1 1 0,0 0 0,-1 0 0,1 0 0,0 0 0,-1 0 0,1-1 0,0 1 0,-1 0 0,0 0 0,3 2 0,12 0 0,-1-3 0,0-1 0,-1-1 0,1 0 0,-1-1 0,0-1 0,0 1 0,0-2 0,-1 0 0,0 0 0,0-1 0,0 0 0,-1-1 0,14-14 0,-22 21 0,0-1 0,0 1 0,0-1 0,-1 0 0,1 0 0,-1 0 0,1 0 0,-1 0 0,0 0 0,0-1 0,0 1 0,0 0 0,0-1 0,0 1 0,-1-1 0,1 1 0,-1 0 0,0-1 0,1 1 0,-1-1 0,-1 1 0,1-1 0,0 1 0,0-1 0,-2-3 0,0 3 0,1 0 0,-1 1 0,0-1 0,0 1 0,0-1 0,-1 1 0,1 0 0,0 0 0,-1 0 0,0 0 0,1 1 0,-1-1 0,0 1 0,0-1 0,0 1 0,0 0 0,0 0 0,0 0 0,0 1 0,-3-1 0,-4-1 0,1 0 0,-1 1 0,1 0 0,-1 1 0,0 0 0,1 1 0,-1 0 0,1 0 0,-1 1 0,1 0 0,0 1 0,0 0 0,0 0 0,0 1 0,-12 7 0,14-6 0,0 0 0,0 0 0,1 1 0,0 0 0,0 0 0,0 1 0,1-1 0,0 1 0,0 1 0,1-1 0,-1 0 0,2 1 0,-1 0 0,1 0 0,1 0 0,-1 1 0,-1 13 0,2-14 0,1 0 0,1 1 0,0-1 0,0 0 0,0 0 0,1 0 0,0 0 0,1 0 0,0 0 0,0 0 0,1 0 0,0 0 0,0-1 0,1 1 0,0-1 0,0 0 0,0 0 0,1-1 0,0 1 0,1-1 0,-1 0 0,1-1 0,0 1 0,1-1 0,-1 0 0,1-1 0,0 1 0,0-1 0,1-1 0,-1 1 0,1-1 0,0-1 0,-1 1 0,1-1 0,0-1 0,16 2 0,19-5-1365,-3-4-5461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2.034"/>
    </inkml:context>
    <inkml:brush xml:id="br0">
      <inkml:brushProperty name="width" value="0.05" units="cm"/>
      <inkml:brushProperty name="height" value="0.05" units="cm"/>
    </inkml:brush>
  </inkml:definitions>
  <inkml:trace contextRef="#ctx0" brushRef="#br0">84 23 24575,'-4'-20'0,"4"20"0,0 0 0,-1 0 0,1-1 0,0 1 0,0 0 0,0 0 0,0 0 0,-1-1 0,1 1 0,0 0 0,0 0 0,-1 0 0,1 0 0,0 0 0,0 0 0,-1 0 0,1 0 0,0-1 0,0 1 0,-1 0 0,1 0 0,0 0 0,0 0 0,-1 0 0,1 0 0,0 0 0,0 0 0,-1 1 0,1-1 0,0 0 0,0 0 0,-1 0 0,1 0 0,0 0 0,0 0 0,-1 1 0,-1 0 0,0 1 0,0 0 0,0 0 0,1 0 0,-1 1 0,0-1 0,1 0 0,0 1 0,-1-1 0,1 1 0,-1 2 0,-10 35 0,1 0 0,2 1 0,2 0 0,1 0 0,3 1 0,1 0 0,6 73 0,0-80 0,2 0 0,9 36 0,-10-56 0,-1 0 0,2 0 0,0 0 0,1 0 0,1-1 0,16 24 0,-2-15-1365,-1-9-5461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2.424"/>
    </inkml:context>
    <inkml:brush xml:id="br0">
      <inkml:brushProperty name="width" value="0.05" units="cm"/>
      <inkml:brushProperty name="height" value="0.05" units="cm"/>
    </inkml:brush>
  </inkml:definitions>
  <inkml:trace contextRef="#ctx0" brushRef="#br0">102 24 24575,'-5'-5'0,"-1"-6"0,5 4 0,2 7 0,7 9 0,0 11 0,0 13 0,3 9 0,0 12 0,-3 10 0,-1 13 0,-8 7 0,-8 9 0,-7 6 0,-5 5 0,-9-1 0,-8-4 0,2-19-8191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3.185"/>
    </inkml:context>
    <inkml:brush xml:id="br0">
      <inkml:brushProperty name="width" value="0.05" units="cm"/>
      <inkml:brushProperty name="height" value="0.05" units="cm"/>
    </inkml:brush>
  </inkml:definitions>
  <inkml:trace contextRef="#ctx0" brushRef="#br0">0 39 24575,'0'-2'0,"0"0"0,1 0 0,-1 0 0,0 0 0,1 1 0,-1-1 0,1 0 0,-1 0 0,1 0 0,0 1 0,0-1 0,0 1 0,0-1 0,0 0 0,0 1 0,0-1 0,0 1 0,1 0 0,-1-1 0,3 0 0,-4 1 0,1 1 0,-1 0 0,1-1 0,-1 1 0,1 0 0,0 0 0,-1 0 0,1 0 0,-1 0 0,1-1 0,0 1 0,-1 0 0,1 0 0,-1 0 0,1 1 0,0-1 0,-1 0 0,1 0 0,-1 0 0,1 0 0,0 0 0,-1 1 0,2 0 0,-1-1 0,0 1 0,0 0 0,0 1 0,0-1 0,0 0 0,0 0 0,-1 0 0,1 1 0,0-1 0,-1 0 0,1 1 0,0-1 0,-1 0 0,1 3 0,4 26 0,0 1 0,-2 0 0,-2 0 0,-3 49 0,1-17 0,-1 53-90,-1-26-335,4 0 0,16 114 0,-5-144-6401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4.044"/>
    </inkml:context>
    <inkml:brush xml:id="br0">
      <inkml:brushProperty name="width" value="0.05" units="cm"/>
      <inkml:brushProperty name="height" value="0.05" units="cm"/>
    </inkml:brush>
  </inkml:definitions>
  <inkml:trace contextRef="#ctx0" brushRef="#br0">17 6 24575,'-4'5'0,"-2"-4"0,0-6 0,6-2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4.439"/>
    </inkml:context>
    <inkml:brush xml:id="br0">
      <inkml:brushProperty name="width" value="0.05" units="cm"/>
      <inkml:brushProperty name="height" value="0.05" units="cm"/>
    </inkml:brush>
  </inkml:definitions>
  <inkml:trace contextRef="#ctx0" brushRef="#br0">160 1 24575,'-4'9'0,"-7"8"0,-6 6 0,-4 3 0,-4 2 0,-2 1 0,-1 0 0,9-5 0,12-6 0,12-7 0,10-9 0,11-10 0,11-8 0,9-6 0,-5 1-8191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4.780"/>
    </inkml:context>
    <inkml:brush xml:id="br0">
      <inkml:brushProperty name="width" value="0.05" units="cm"/>
      <inkml:brushProperty name="height" value="0.05" units="cm"/>
    </inkml:brush>
  </inkml:definitions>
  <inkml:trace contextRef="#ctx0" brushRef="#br0">49 129 24575,'2'-5'0,"0"1"0,0 0 0,0 0 0,1 0 0,-1 0 0,1 0 0,0 0 0,0 1 0,6-6 0,3-5 0,-2 2 0,-5 7 0,0-1 0,0 0 0,-1-1 0,0 1 0,0-1 0,3-8 0,-7 15 0,0 0 0,0-1 0,0 1 0,0 0 0,0 0 0,0 0 0,0 0 0,0 0 0,1 0 0,-1 0 0,0-1 0,0 1 0,0 0 0,0 0 0,0 0 0,0 0 0,0 0 0,0 0 0,0 0 0,0-1 0,0 1 0,0 0 0,0 0 0,0 0 0,0 0 0,0 0 0,0 0 0,0-1 0,0 1 0,-1 0 0,1 0 0,0 0 0,0 0 0,0 0 0,0 0 0,0 0 0,0 0 0,0-1 0,0 1 0,0 0 0,0 0 0,0 0 0,-1 0 0,1 0 0,0 0 0,0 0 0,0 0 0,0 0 0,0 0 0,0 0 0,-1 0 0,1 0 0,0 0 0,-9 4 0,-9 10 0,5 3 0,0 1 0,2 0 0,0 1 0,1 0 0,0 1 0,2 0 0,0 0 0,-4 24 0,9-31 0,0 0 0,1 0 0,1 1 0,0-1 0,1 1 0,0-1 0,1 1 0,1-1 0,0 1 0,1-1 0,0 0 0,7 16 0,-8-23 0,0 0 0,1 0 0,0 0 0,1 0 0,-1-1 0,1 1 0,0-1 0,1 0 0,-1 0 0,1-1 0,0 1 0,0-1 0,0 0 0,1 0 0,-1-1 0,1 1 0,0-1 0,0-1 0,0 1 0,1-1 0,-1 0 0,0-1 0,1 1 0,-1-1 0,1 0 0,11-1 0,-5-1 0,0 0 0,0-1 0,0-1 0,0 0 0,-1-1 0,1 0 0,-1-1 0,23-13 0,-21 10 0,1-1 0,-1 0 0,-1-1 0,1-1 0,-2 0 0,17-20 0,-24 25 0,0-1 0,-1 0 0,1-1 0,-1 1 0,-1-1 0,0 0 0,0 0 0,-1 0 0,1 0 0,-2-1 0,1 1 0,-1 0 0,-1-1 0,1 1 0,-1-1 0,-1 1 0,0-1 0,0 1 0,0 0 0,-1-1 0,-1 1 0,1 0 0,-1 0 0,0 0 0,-1 1 0,0-1 0,0 1 0,-1 0 0,-10-12 0,10 12 0,-1 0 0,0 0 0,0 1 0,0 0 0,-1 0 0,0 1 0,0-1 0,-1 2 0,1-1 0,-1 1 0,0 0 0,0 1 0,0 0 0,-1 0 0,1 0 0,-1 1 0,1 1 0,-1-1 0,0 2 0,0-1 0,0 1 0,1 0 0,-1 1 0,0 0 0,0 0 0,1 1 0,-1 0 0,-12 6 0,-8 9-1365,7 1-5461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5.125"/>
    </inkml:context>
    <inkml:brush xml:id="br0">
      <inkml:brushProperty name="width" value="0.05" units="cm"/>
      <inkml:brushProperty name="height" value="0.05" units="cm"/>
    </inkml:brush>
  </inkml:definitions>
  <inkml:trace contextRef="#ctx0" brushRef="#br0">52 0 24575,'-5'0'0,"-6"0"0,-1 5 0,2 5 0,2 7 0,2 5 0,8 7 0,2 9 0,6 7 0,6 9 0,0 6 0,1 1 0,-1 0 0,1-2 0,-2-1 0,-4-1 0,-4-10-8191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5.501"/>
    </inkml:context>
    <inkml:brush xml:id="br0">
      <inkml:brushProperty name="width" value="0.05" units="cm"/>
      <inkml:brushProperty name="height" value="0.05" units="cm"/>
    </inkml:brush>
  </inkml:definitions>
  <inkml:trace contextRef="#ctx0" brushRef="#br0">101 302 24575,'-13'-37'0,"2"6"0,-8-37 0,17 58 0,0 0 0,1 1 0,0-1 0,1 0 0,0 1 0,1-1 0,0 0 0,3-13 0,-3 20 0,-1 0 0,2 0 0,-1 0 0,0 0 0,1 0 0,-1 0 0,1 0 0,0 0 0,0 0 0,0 1 0,0-1 0,0 1 0,1 0 0,-1-1 0,1 1 0,-1 0 0,1 0 0,3-1 0,0 1 0,-1-1 0,1 1 0,0 1 0,0-1 0,0 1 0,0 0 0,0 0 0,0 1 0,8 0 0,7 1 0,1 2 0,-1 0 0,0 2 0,31 10 0,-17-3 0,0 2 0,-1 2 0,0 1 0,-2 1 0,0 2 0,-1 1 0,-1 2 0,-1 1 0,-1 1 0,37 42 0,-50-49 0,-1 1 0,-1 1 0,-1 0 0,0 0 0,-2 1 0,0 0 0,12 41 0,-18-44 0,0-1 0,-1 0 0,-1 1 0,-1 0 0,-1 0 0,0-1 0,-1 1 0,-1 0 0,0-1 0,-2 1 0,-6 19 0,6-23 0,-1 0 0,-1-1 0,-1 1 0,0-2 0,-1 1 0,0-1 0,0 0 0,-2 0 0,1-1 0,-16 13 0,10-11 0,-1-1 0,0 0 0,-1-1 0,0-1 0,-1-1 0,0 0 0,-21 6 0,11-6 0,0-2 0,0-1 0,0-1 0,-1-1 0,1-1 0,-1-2 0,0-1 0,1-1 0,-1-2 0,-50-10 0,64 9-151,-1 0-1,1-1 0,0-1 0,0-1 1,1 0-1,0 0 0,0-1 1,-13-12-1,0-4-6674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5.722"/>
    </inkml:context>
    <inkml:brush xml:id="br0">
      <inkml:brushProperty name="width" value="0.05" units="cm"/>
      <inkml:brushProperty name="height" value="0.05" units="cm"/>
    </inkml:brush>
  </inkml:definitions>
  <inkml:trace contextRef="#ctx0" brushRef="#br0">316 1 24575,'1'17'0,"0"0"0,2 0 0,4 17 0,5 35 0,-10-42 0,-1 1 0,-1-1 0,-2 1 0,-1-1 0,-1 0 0,-1 0 0,-1 0 0,-2-1 0,0 0 0,-2 0 0,-1-1 0,-1 0 0,-1-1 0,-23 32 0,24-39-101,-4 6 179,-1-1 0,-34 34 0,47-52-149,0 0-1,0 0 1,0-1 0,-1 1-1,1-1 1,-1 0 0,0 0-1,0-1 1,0 1 0,0-1-1,-1-1 1,1 1 0,0-1-1,-1 1 1,1-1 0,-1-1-1,1 1 1,-1-1 0,0 0-1,-5-1 1,-7-5-6755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8.241"/>
    </inkml:context>
    <inkml:brush xml:id="br0">
      <inkml:brushProperty name="width" value="0.05" units="cm"/>
      <inkml:brushProperty name="height" value="0.05" units="cm"/>
    </inkml:brush>
  </inkml:definitions>
  <inkml:trace contextRef="#ctx0" brushRef="#br0">1 364 24575,'-1'-1'0,"1"-1"0,0 0 0,0 1 0,0-1 0,0 1 0,1-1 0,-1 0 0,0 1 0,1-1 0,-1 1 0,1-1 0,0 1 0,-1-1 0,3-2 0,-3 4 0,1-1 0,-1 1 0,1 0 0,-1 0 0,1-1 0,-1 1 0,1 0 0,-1 0 0,1 0 0,-1 0 0,1 0 0,-1 0 0,1 0 0,-1 0 0,1 0 0,0 0 0,-1 0 0,1 0 0,-1 0 0,1 0 0,-1 0 0,1 1 0,-1-1 0,1 0 0,-1 0 0,1 0 0,-1 1 0,1 0 0,6 4 0,-1 0 0,1 1 0,-1 0 0,7 10 0,-4-6 0,50 52-17,3-3-1,3-3 1,1-3-1,3-2 0,77 41 1,-56-43-41,2-5 0,1-3 0,179 51 0,-132-59 10,2-5 0,1-7 0,0-6 0,2-7-1,-1-6 1,185-20 0,-84-9 48,-1-10 0,329-95 0,-518 116 0,-2-3 0,-1-2 0,0-2 0,69-43 0,-92 47 0,0-2 0,-1-1 0,-2-1 0,0-2 0,-1 0 0,-2-2 0,0 0 0,22-37 0,62-131 269,-69 121-66,70-103-1,-85 142-1567</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9.144"/>
    </inkml:context>
    <inkml:brush xml:id="br0">
      <inkml:brushProperty name="width" value="0.05" units="cm"/>
      <inkml:brushProperty name="height" value="0.05" units="cm"/>
    </inkml:brush>
  </inkml:definitions>
  <inkml:trace contextRef="#ctx0" brushRef="#br0">6179 11 24575,'1'0'0,"-1"0"0,0 0 0,0-1 0,0 1 0,0 0 0,0-1 0,0 1 0,0 0 0,0 0 0,0-1 0,1 1 0,-1 0 0,0-1 0,0 1 0,0 0 0,-1 0 0,1-1 0,0 1 0,0 0 0,0-1 0,0 1 0,0 0 0,0 0 0,0-1 0,0 1 0,-1 0 0,1-1 0,0 1 0,0 0 0,0 0 0,-1 0 0,1-1 0,0 1 0,0 0 0,0 0 0,-1 0 0,1 0 0,0-1 0,0 1 0,-1 0 0,1 0 0,0 0 0,-1 0 0,1 0 0,0 0 0,0 0 0,-1 0 0,1 0 0,0 0 0,-1 0 0,1 0 0,0 0 0,-1 0 0,1 0 0,0 0 0,0 0 0,-1 0 0,1 0 0,0 0 0,-1 1 0,0 0 0,0-1 0,0 1 0,0 0 0,0 0 0,0 0 0,0 1 0,1-1 0,-1 0 0,0 0 0,1 0 0,-1 1 0,1-1 0,-1 0 0,0 2 0,-6 71 0,1-10 0,-11 29 0,-4-1 0,-4-1 0,-4-2 0,-5-1 0,-2-1 0,-74 124 0,60-131 0,-3-3 0,-4-1 0,-3-4 0,-103 97 0,75-91 0,-3-3 0,-3-5 0,-124 69 0,69-59 0,-2-7 0,-4-6 0,-3-8 0,-2-6 0,-212 40 0,156-51 0,-3-10 0,-273 5 0,-527-45 0,807-4 0,2-9 0,1-9 0,1-9 0,-261-84 0,413 104 0,0-2 0,2-3 0,-97-57 0,128 66 0,2 0 0,0-2 0,0 0 0,2-1 0,0-1 0,1-1 0,1-1 0,1 0 0,1-1 0,-24-46 0,29 48-151,2-1-1,0 1 0,2-1 0,0-1 1,1 1-1,1-1 0,1 1 1,0-36-1,4 34-6674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9.578"/>
    </inkml:context>
    <inkml:brush xml:id="br0">
      <inkml:brushProperty name="width" value="0.05" units="cm"/>
      <inkml:brushProperty name="height" value="0.05" units="cm"/>
    </inkml:brush>
  </inkml:definitions>
  <inkml:trace contextRef="#ctx0" brushRef="#br0">873 6 24575,'21'-4'0,"-14"3"0,-18 7 0,-54 24 0,-2-4 0,-1-2 0,-74 16 0,51-15 0,-303 78 0,388-102 0,0 1 0,-1-1 0,1 1 0,0 0 0,0 0 0,-10 7 0,15-9 0,0 1 0,1-1 0,-1 1 0,0-1 0,1 1 0,-1 0 0,0-1 0,1 1 0,-1 0 0,1 0 0,-1-1 0,1 1 0,0 0 0,-1 0 0,1 0 0,0-1 0,0 1 0,-1 0 0,1 2 0,0-2 0,1 1 0,-1-1 0,0 1 0,1-1 0,-1 1 0,1-1 0,-1 0 0,1 1 0,0-1 0,0 0 0,0 1 0,-1-1 0,1 0 0,0 0 0,2 2 0,15 12 0,1 0 0,0-1 0,40 23 0,-6-5 0,190 145 0,-210-149 0,-1 2 0,-2 1 0,-1 2 0,47 69 0,-14 0-1365,-38-61-5461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50.390"/>
    </inkml:context>
    <inkml:brush xml:id="br0">
      <inkml:brushProperty name="width" value="0.05" units="cm"/>
      <inkml:brushProperty name="height" value="0.05" units="cm"/>
    </inkml:brush>
  </inkml:definitions>
  <inkml:trace contextRef="#ctx0" brushRef="#br0">40 141 24575,'-21'1'0,"3"-1"0,37-6 0,251-44 0,125-31 0,-394 80 0,1 0 0,-1 1 0,1-1 0,-1 1 0,1-1 0,-1 1 0,1 0 0,-1 0 0,1-1 0,0 1 0,-1 0 0,1 0 0,-1 1 0,1-1 0,-1 0 0,1 0 0,0 1 0,-1-1 0,1 1 0,-1 0 0,0-1 0,1 1 0,-1 0 0,1 0 0,-1 0 0,2 1 0,-2 1 0,0 0 0,0 0 0,0 0 0,0 0 0,0 0 0,-1 0 0,1 0 0,-1 0 0,0 1 0,0-1 0,0 0 0,-1 5 0,0 24 0,1 0 0,2-1 0,9 55 0,35 90 0,-28-122-273,-2 1 0,-4 1 0,-1-1 0,3 59 0,-14-89-6553</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03.055"/>
    </inkml:context>
    <inkml:brush xml:id="br0">
      <inkml:brushProperty name="width" value="0.05" units="cm"/>
      <inkml:brushProperty name="height" value="0.05" units="cm"/>
    </inkml:brush>
  </inkml:definitions>
  <inkml:trace contextRef="#ctx0" brushRef="#br0">89 238 24575,'4'-47'0,"-4"45"0,1-1 0,-1 1 0,1 0 0,0-1 0,0 1 0,0 0 0,0 0 0,1 0 0,-1 0 0,1 0 0,-1 0 0,1 0 0,-1 0 0,1 0 0,4-2 0,-6 4 0,0-1 0,0 1 0,0 0 0,0 0 0,1 0 0,-1 0 0,0 0 0,0 0 0,0 0 0,0 0 0,1 0 0,-1 0 0,0 0 0,0 0 0,0 0 0,0 0 0,1 0 0,-1 0 0,0 0 0,0 0 0,0 0 0,0 0 0,1 0 0,-1 0 0,0 0 0,0 0 0,0 0 0,0 0 0,0 0 0,1 0 0,-1 0 0,0 1 0,0-1 0,0 0 0,0 0 0,0 0 0,0 0 0,0 0 0,1 0 0,-1 1 0,0-1 0,0 0 0,0 0 0,2 12 0,-2 12 0,-13 69 0,-6 80 0,26 520 0,1-22 0,-62-79 0,12-195 0,40-379 0,1-13 0,0 0 0,0 0 0,0-1 0,1 1 0,0 0 0,0 0 0,0 0 0,1 0 0,0 0 0,0 0 0,2 6 0,-1-12 0,0 0 0,0 0 0,0-1 0,0 1 0,0-1 0,-1 1 0,1-1 0,0 1 0,-1-1 0,1 0 0,1-3 0,10-9 0,-7 10 0,-1 1 0,1 0 0,-1 0 0,1 1 0,0 0 0,0 0 0,0 0 0,0 0 0,10 0 0,61-2 0,-56 4 0,1043 27-1053,-773-15 186,552 23-2292,1057 31 710,-1809-64 2792,-22 1 808,-1-3 0,1-3 0,94-15 0,-159 17-1015,-1 1-1,0-1 1,1 0 0,-1 0-1,0-1 1,0 1 0,1 0 0,-1-1-1,3-2 1,-6 4-101,1-1 0,-1 1 0,0 0-1,1-1 1,-1 1 0,0-1 0,0 1 0,1 0 0,-1-1 0,0 1 0,0 0-1,0-1 1,0 1 0,0-1 0,1 1 0,-1-1 0,0 1 0,0-1-1,0 1 1,0 0 0,0-1 0,0 1 0,0-1 0,-1 1 0,1-1 0,-13-14 238,3 6-268,0 0-1,0-1 0,1 0 1,0-1-1,0 0 1,2 0-1,-1-1 0,1 0 1,1 0-1,-9-24 1,-2-14-9,-15-78-1,21 80 9,-32-163-4,9-2 0,-8-268 0,34-436 0,11 542 0,-2 282 0,-3-115 0,2 204 0,0 0 0,0 0 0,-1 0 0,0 0 0,0 0 0,0 0 0,-2-4 0,3 7 0,-1 0 0,1 1 0,-1-1 0,1 0 0,-1 1 0,0-1 0,1 0 0,-1 1 0,0-1 0,1 1 0,-1 0 0,0-1 0,0 1 0,1-1 0,-1 1 0,0 0 0,0 0 0,0-1 0,1 1 0,-1 0 0,0 0 0,0 0 0,0 0 0,0 0 0,0 0 0,1 0 0,-1 0 0,0 0 0,0 1 0,0-1 0,0 0 0,1 0 0,-1 1 0,0-1 0,0 1 0,1-1 0,-2 1 0,-17 7 0,-1 0 0,1-2 0,-1-1 0,-32 5 0,-86 4 0,101-12 0,-582 17-666,335-15-65,-2304 17-1188,2515-21 1932,-475 21-363,539-20 474,6-1-47,-1 0-1,0 1 0,1-1 1,-1 1-1,1-1 0,-1 1 1,1 1-1,-1-1 0,1 0 1,-1 1-1,1-1 0,-4 4 1,7-5-17,0 1 1,0-1 0,0 1-1,0-1 1,0 1 0,0-1-1,0 1 1,0-1 0,1 0-1,-1 1 1,0-1 0,0 1-1,0-1 1,1 0 0,-1 1-1,0-1 1,0 0 0,1 1 0,-1-1-1,0 0 1,1 1 0,-1-1-1,1 0 1,-1 0 0,0 1-1,1-1 1,-1 0 0,1 0-1,-1 0 1,0 1 0,1-1-1,-1 0 1,1 0 0,0 0-1,22 9 32,-20-8 134,18 6-281,-14-5-32,1 0 0,-1 1 1,0 0-1,0 0 0,0 0 0,0 1 0,-1 0 1,1 0-1,-1 1 0,0 0 0,0 0 1,-1 1-1,6 6 0,-1 2-6739</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03.474"/>
    </inkml:context>
    <inkml:brush xml:id="br0">
      <inkml:brushProperty name="width" value="0.05" units="cm"/>
      <inkml:brushProperty name="height" value="0.05" units="cm"/>
    </inkml:brush>
  </inkml:definitions>
  <inkml:trace contextRef="#ctx0" brushRef="#br0">134 1 24575,'-22'1005'-143,"-31"-321"-340,2-55 250,45-540 233,4 0 0,4 0 0,17 114 0,-17-190 143,0 0 0,1-1 1,1 0-1,8 21 0,-12-32-169,0 0 0,0-1 0,0 1 0,1 0 0,-1-1 0,0 1 0,0 0 0,1 0 0,-1-1 0,0 1 0,1-1 0,-1 1 0,1 0 0,-1-1 0,1 1 0,-1-1 0,1 1 0,-1-1 0,1 1 0,0-1 0,-1 0 0,1 1 0,0-1 0,-1 0 0,1 1 0,0-1 0,-1 0 0,1 0 0,0 0 0,0 0 0,-1 0 0,1 1 0,0-1 0,-1 0 0,1-1 0,0 1 0,0 0 0,-1 0 0,1 0 0,0 0 0,-1-1 0,1 1 0,0 0 0,0 0 0,-1-1 0,2 0 0,11-12-6800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03.891"/>
    </inkml:context>
    <inkml:brush xml:id="br0">
      <inkml:brushProperty name="width" value="0.05" units="cm"/>
      <inkml:brushProperty name="height" value="0.05" units="cm"/>
    </inkml:brush>
  </inkml:definitions>
  <inkml:trace contextRef="#ctx0" brushRef="#br0">89 1 24575,'-2'0'0,"-3"9"0,-4 17 0,4 12 0,1-1 0,1 61 0,14 80 0,-5-85 0,30 616-432,-37 1 272,-4-579 160,-7-1 0,-32 147 0,39-255-194,-1-1 1,0 0 0,-16 31 0,9-29-6633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04.236"/>
    </inkml:context>
    <inkml:brush xml:id="br0">
      <inkml:brushProperty name="width" value="0.05" units="cm"/>
      <inkml:brushProperty name="height" value="0.05" units="cm"/>
    </inkml:brush>
  </inkml:definitions>
  <inkml:trace contextRef="#ctx0" brushRef="#br0">2 1 24575,'0'31'0,"11"703"0,5 411 0,-30-876 133,0-48-1631,14-204-5328</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04.672"/>
    </inkml:context>
    <inkml:brush xml:id="br0">
      <inkml:brushProperty name="width" value="0.05" units="cm"/>
      <inkml:brushProperty name="height" value="0.05" units="cm"/>
    </inkml:brush>
  </inkml:definitions>
  <inkml:trace contextRef="#ctx0" brushRef="#br0">226 219 24575,'-20'-9'0,"-1"2"0,-25-7 0,34 12 0,0-1 0,0 0 0,1-1 0,-1-1 0,1 0 0,0 0 0,0-1 0,0-1 0,-16-12 0,27 18 0,-1 1 0,0 0 0,1-1 0,-1 1 0,1-1 0,-1 1 0,1-1 0,-1 1 0,1-1 0,-1 1 0,1-1 0,0 0 0,-1 1 0,1-1 0,0 0 0,-1 1 0,1-1 0,0 0 0,0 1 0,0-1 0,-1 0 0,1 0 0,0 1 0,0-1 0,0 0 0,0 1 0,0-1 0,1 0 0,-1 0 0,0 1 0,0-1 0,0 0 0,1 1 0,-1-1 0,0 0 0,1 1 0,-1-1 0,0 0 0,1 1 0,-1-1 0,1 1 0,-1-1 0,1 1 0,-1-1 0,1 1 0,0-1 0,3-1 0,0 0 0,0 0 0,-1 1 0,1-1 0,1 1 0,-1 0 0,6-1 0,30-2 0,1 2 0,-1 1 0,50 6 0,-19-2 0,55 3-427,1205 35-2451,-76-57 1254,-2-80 746,-1094 76 1389,-142 17 258,-38 5 841,-31 3-2109,-11 1-4276</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05.097"/>
    </inkml:context>
    <inkml:brush xml:id="br0">
      <inkml:brushProperty name="width" value="0.05" units="cm"/>
      <inkml:brushProperty name="height" value="0.05" units="cm"/>
    </inkml:brush>
  </inkml:definitions>
  <inkml:trace contextRef="#ctx0" brushRef="#br0">90 111 24575,'-18'0'0,"10"1"0,-1-1 0,0 0 0,1-1 0,-1 0 0,-11-3 0,11-2 0,13 0 0,19-3 0,28-2 0,0 2 0,87-5 0,-95 11 0,1036-39-1380,1434 59-741,-2486-16 2083,424 3-1134,-4-30 4176,-442 25-2195,-15 0-1347,9 1 388,-20 0-6455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6.110"/>
    </inkml:context>
    <inkml:brush xml:id="br0">
      <inkml:brushProperty name="width" value="0.05" units="cm"/>
      <inkml:brushProperty name="height" value="0.05" units="cm"/>
    </inkml:brush>
  </inkml:definitions>
  <inkml:trace contextRef="#ctx0" brushRef="#br0">73 0 24575,'-4'0'0,"-7"5"0,-6 1 0,1 4 0,2 6 0,3-1-8191</inkml:trace>
  <inkml:trace contextRef="#ctx0" brushRef="#br0" timeOffset="1">237 301 24575,'1'0'0,"-1"0"0,1 0 0,0 0 0,0 0 0,-1 0 0,1 0 0,0 0 0,0 0 0,-1 0 0,1 0 0,0 0 0,-1 0 0,1-1 0,0 1 0,0 0 0,-1 0 0,1-1 0,0 1 0,-1-1 0,1 1 0,-1 0 0,1-1 0,-1 1 0,1-1 0,0 1 0,-1-1 0,0 0 0,1 1 0,-1-1 0,1 1 0,-1-1 0,0 0 0,1 1 0,-1-1 0,0 0 0,0 0 0,0 1 0,1-1 0,-1 0 0,0 0 0,0 1 0,0-1 0,0 0 0,0 0 0,-1 0 0,1-1 0,-1 0 0,1 1 0,-1-1 0,0 1 0,0-1 0,1 1 0,-1-1 0,0 1 0,0-1 0,-1 1 0,1 0 0,0 0 0,0 0 0,-1 0 0,1 0 0,0 0 0,-1 0 0,1 0 0,-3-1 0,-3 1 0,1-1 0,-1 1 0,0 1 0,1-1 0,-1 1 0,0 0 0,1 1 0,-1 0 0,0 0 0,1 0 0,-1 1 0,1 0 0,-1 0 0,1 0 0,0 1 0,0 0 0,0 0 0,1 1 0,-1 0 0,1 0 0,-9 8 0,10-9 0,1 1 0,-1 0 0,1 0 0,0 0 0,0 0 0,0 0 0,1 0 0,-1 1 0,1-1 0,0 1 0,1 0 0,-1 0 0,0 4 0,1-5 0,1 0 0,0 0 0,0 0 0,0-1 0,1 1 0,-1 0 0,1 0 0,0-1 0,0 1 0,0-1 0,0 1 0,1-1 0,-1 1 0,1-1 0,0 0 0,0 1 0,0-1 0,6 5 0,1 2 0,1-2 0,1 1 0,0-1 0,17 9 0,-18-11 0,0 1 0,0-1 0,-1 1 0,0 1 0,16 17 0,-24-25-3,0 1 1,-1 0-1,1-1 0,-1 1 0,1 0 1,-1 0-1,1-1 0,-1 1 0,0 0 1,1 0-1,-1 0 0,0 0 0,0 0 0,0 0 1,1 0-1,-1-1 0,0 1 0,0 0 1,0 0-1,0 0 0,-1 0 0,1 0 0,0 0 1,0 0-1,-1 0 0,1-1 0,0 1 1,-1 1-1,-1 0 19,1 0 1,-1 0 0,0-1 0,0 1-1,1-1 1,-1 1 0,0-1-1,0 0 1,0 0 0,0 0-1,-3 1 1,-5 2-388,0-1-1,-1 0 1,-18 2 0,4-3-6455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05.469"/>
    </inkml:context>
    <inkml:brush xml:id="br0">
      <inkml:brushProperty name="width" value="0.05" units="cm"/>
      <inkml:brushProperty name="height" value="0.05" units="cm"/>
    </inkml:brush>
  </inkml:definitions>
  <inkml:trace contextRef="#ctx0" brushRef="#br0">264 20 24575,'-45'14'0,"0"-3"0,-92 11 0,103-25 0,34 3 0,0 0 0,0 0 0,0 0 0,0 0 0,0 0 0,0 0 0,0 0 0,-1 0 0,1 0 0,0 0 0,0 0 0,0 0 0,0 0 0,0 0 0,0 0 0,0 0 0,0 0 0,-1 0 0,1 0 0,0 0 0,0 0 0,0 0 0,0 0 0,0 0 0,0 0 0,0 0 0,0 0 0,0-1 0,0 1 0,0 0 0,-1 0 0,1 0 0,0 0 0,0 0 0,0 0 0,0 0 0,0 0 0,0-1 0,0 1 0,0 0 0,0 0 0,0 0 0,0 0 0,0 0 0,0 0 0,0 0 0,0-1 0,0 1 0,0 0 0,0 0 0,0 0 0,0 0 0,0 0 0,0 0 0,1 0 0,-1 0 0,0-1 0,0 1 0,0 0 0,0 0 0,0 0 0,18-5 0,41 1 0,0 1 0,107 11 0,-44-1 0,2345 22-3192,-1004-97 2312,-1461 68 881,22-2-33,1-1-1,34-8 1,-41 4-3991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08.890"/>
    </inkml:context>
    <inkml:brush xml:id="br0">
      <inkml:brushProperty name="width" value="0.05" units="cm"/>
      <inkml:brushProperty name="height" value="0.05" units="cm"/>
    </inkml:brush>
  </inkml:definitions>
  <inkml:trace contextRef="#ctx0" brushRef="#br0">155 95 24575,'-23'-26'0,"-21"-19"0,42 42 0,-1 1 0,0 0 0,0 0 0,0 0 0,0 0 0,0 0 0,0 1 0,-1-1 0,1 1 0,0 0 0,-1 0 0,1 0 0,-7 0 0,8 1 0,1 0 0,0 0 0,-1 0 0,1 0 0,0 0 0,-1 1 0,1-1 0,0 0 0,-1 1 0,1-1 0,0 1 0,-1 0 0,1-1 0,0 1 0,0 0 0,0 0 0,0 0 0,0-1 0,0 1 0,0 0 0,0 0 0,-1 2 0,1-1 0,0 1 0,-1-1 0,1 1 0,0 0 0,1-1 0,-1 1 0,1 0 0,-1 0 0,1 0 0,0 3 0,0 8 0,1-1 0,1 0 0,5 21 0,-7-33 0,30 108 0,4 0 0,5-3 0,5-1 0,99 173 0,-76-171 0,157 191 0,114 71 0,-229-258 0,5-5 0,168 120 0,-181-157 0,3-4 0,3-5 0,169 70 0,-123-74-220,2-7 0,227 41 0,331 12 56,613 15-782,-575-57 956,347-22-356,-2-70-551,-737 18 973,-199 8-76,965-54 0,-285-31 225,-5-44 2322,-708 111-2405,-7 3-135,165-53-1,-119 14-6,-142 49 120,-20 3-321,-15 1-1083,-2 4-5542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09.495"/>
    </inkml:context>
    <inkml:brush xml:id="br0">
      <inkml:brushProperty name="width" value="0.05" units="cm"/>
      <inkml:brushProperty name="height" value="0.05" units="cm"/>
    </inkml:brush>
  </inkml:definitions>
  <inkml:trace contextRef="#ctx0" brushRef="#br0">168 3 24575,'-42'-1'0,"25"0"0,0 1 0,-1 0 0,1 1 0,-23 5 0,39-6 0,0 0 0,0 0 0,0 1 0,0-1 0,0 0 0,0 0 0,0 1 0,1-1 0,-1 1 0,0-1 0,0 1 0,0-1 0,1 1 0,-1-1 0,0 1 0,1 0 0,-1-1 0,0 2 0,0-1 0,1-1 0,0 1 0,0-1 0,0 1 0,0-1 0,0 1 0,0-1 0,1 1 0,-1-1 0,0 1 0,0-1 0,0 1 0,0-1 0,1 1 0,-1-1 0,0 1 0,0-1 0,1 0 0,-1 1 0,0-1 0,1 1 0,-1-1 0,0 0 0,1 1 0,3 2 0,0 0 0,1 0 0,-1 0 0,1-1 0,6 4 0,163 52 0,-66-24 0,47 14 0,35 11 0,-153-45 0,0 1 0,65 40 0,-93-50 0,0 1 0,0 1 0,-1-1 0,0 2 0,-1-1 0,1 1 0,-1 0 0,-1 0 0,6 10 0,-9-14 0,-1 0 0,0 0 0,0 1 0,-1-1 0,1 1 0,-1-1 0,0 1 0,0-1 0,-1 1 0,1 0 0,-1-1 0,0 1 0,0 0 0,-1-1 0,1 1 0,-1 0 0,0-1 0,0 1 0,-1-1 0,1 1 0,-1-1 0,-4 8 0,-5 5 0,0-1 0,-1 0 0,-1 0 0,-27 25 0,-66 49 0,81-70 0,-177 125 0,197-142-93,5-2 14,-1 0-1,0 0 1,0 0-1,0-1 1,0 1-1,0 0 1,0-1-1,0 1 0,0-1 1,0 1-1,0-1 1,-1 0-1,1 1 1,0-1-1,-2 0 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6.537"/>
    </inkml:context>
    <inkml:brush xml:id="br0">
      <inkml:brushProperty name="width" value="0.05" units="cm"/>
      <inkml:brushProperty name="height" value="0.05" units="cm"/>
    </inkml:brush>
  </inkml:definitions>
  <inkml:trace contextRef="#ctx0" brushRef="#br0">196 139 24575,'1'-13'0,"-1"2"0,0 1 0,0-1 0,-1 1 0,0 0 0,-1-1 0,-3-12 0,4 21 0,0 1 0,1-1 0,-1 1 0,0-1 0,0 1 0,0-1 0,0 1 0,0-1 0,0 1 0,-1 0 0,1 0 0,0 0 0,-1 0 0,1 0 0,-1 0 0,1 0 0,-1 0 0,-1 0 0,0 0 0,1 1 0,-1-1 0,0 1 0,0 0 0,0 0 0,0 0 0,0 0 0,1 1 0,-1-1 0,0 1 0,0-1 0,0 1 0,1 0 0,-5 2 0,0 1 0,0 0 0,-1 0 0,2 1 0,-1 0 0,0 0 0,1 1 0,0 0 0,1 0 0,-1 0 0,1 0 0,0 1 0,0 0 0,1 0 0,0 1 0,1-1 0,-6 15 0,5-10 0,1 0 0,0 0 0,0 0 0,1 0 0,1 0 0,0 1 0,1-1 0,0 0 0,1 1 0,4 22 0,-4-31 0,0 1 0,1 0 0,-1-1 0,1 1 0,0-1 0,1 1 0,-1-1 0,1 0 0,0 0 0,0 0 0,0 0 0,1-1 0,-1 1 0,1-1 0,7 5 0,-5-4 0,1 0 0,0-1 0,0 0 0,0 0 0,0-1 0,1 0 0,-1 0 0,1 0 0,10 0 0,-2-2 0,-1 0 0,0 0 0,0-2 0,0 0 0,0 0 0,0-2 0,0 1 0,0-2 0,24-11 0,-31 11 0,1 0 0,-1 0 0,0 0 0,-1-1 0,0-1 0,0 1 0,0-1 0,0 0 0,-1-1 0,0 0 0,7-13 0,-10 16 0,-1 1 0,0-1 0,0 0 0,0 0 0,-1 1 0,0-1 0,0-1 0,0 1 0,0 0 0,-1 0 0,0 0 0,0 0 0,0 0 0,-1 0 0,1-1 0,-1 1 0,-1 0 0,1 0 0,-1 1 0,1-1 0,-2 0 0,1 0 0,-4-5 0,-2-2 12,-1 1 0,0 0 0,-1 1 0,0 0 0,0 0 0,-1 1 0,0 1 0,-1 0 0,-21-11 0,23 13-136,-1 1 0,0 1 1,-1 0-1,1 0 0,-1 1 0,1 1 1,-1 0-1,0 0 0,0 1 0,0 1 1,-20 1-1,3 5-6702</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6.878"/>
    </inkml:context>
    <inkml:brush xml:id="br0">
      <inkml:brushProperty name="width" value="0.05" units="cm"/>
      <inkml:brushProperty name="height" value="0.05" units="cm"/>
    </inkml:brush>
  </inkml:definitions>
  <inkml:trace contextRef="#ctx0" brushRef="#br0">56 7 24575,'5'-5'0,"1"4"0,0 5 0,-6 8 0,-3 6 0,0 10 0,-6 8 0,0 9 0,1 9 0,1 6 0,3 1 0,-3 0 0,0-1 0,1-1 0,1-7 0,2-7 0,1-11-8191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7.241"/>
    </inkml:context>
    <inkml:brush xml:id="br0">
      <inkml:brushProperty name="width" value="0.05" units="cm"/>
      <inkml:brushProperty name="height" value="0.05" units="cm"/>
    </inkml:brush>
  </inkml:definitions>
  <inkml:trace contextRef="#ctx0" brushRef="#br0">0 269 24575,'0'-3'0,"0"1"0,0 0 0,1-1 0,-1 1 0,0 0 0,1-1 0,-1 1 0,1 0 0,0 0 0,0 0 0,0 0 0,0 0 0,0 0 0,0 0 0,0 0 0,3-3 0,-3 4 0,1 0 0,-1 1 0,0-1 0,0 0 0,1 1 0,-1-1 0,0 1 0,1-1 0,-1 1 0,0 0 0,1 0 0,-1-1 0,0 1 0,1 0 0,-1 0 0,1 0 0,-1 1 0,1-1 0,-1 0 0,0 0 0,1 1 0,-1-1 0,0 1 0,1-1 0,-1 1 0,0 0 0,0-1 0,2 2 0,8 5 0,-1 1 0,0-1 0,0 1 0,-1 1 0,14 17 0,39 56 0,-39-50 0,227 275 0,-242-299 0,1 1 0,-1-2 0,2 1 0,-1-1 0,1 0 0,0-1 0,15 7 0,-22-12 0,-1 0 0,1 1 0,0-2 0,0 1 0,-1 0 0,1 0 0,0-1 0,0 1 0,0-1 0,0 0 0,0 0 0,0 0 0,0-1 0,0 1 0,0-1 0,0 1 0,-1-1 0,1 0 0,0 0 0,0 0 0,-1 0 0,1-1 0,-1 1 0,1-1 0,-1 0 0,1 1 0,-1-1 0,0 0 0,0 0 0,0-1 0,0 1 0,0 0 0,-1-1 0,3-3 0,3-8 0,-1 0 0,-1 0 0,0-1 0,0 0 0,-2 0 0,0 0 0,0 0 0,-1-1 0,-1 1 0,-1-1 0,-2-16 0,-1-12 0,-3 0 0,-18-69 0,4 39 0,-48-115 0,63 177 0,-1 1 0,0 0 0,0 0 0,-12-14 0,17 24 0,-1-1 0,0 0 0,1 0 0,-1 0 0,0 1 0,0-1 0,0 1 0,0 0 0,0-1 0,-1 1 0,1 0 0,-4-1 0,4 2 0,1 0 0,-1 0 0,1 0 0,0 0 0,-1 0 0,1 0 0,-1 1 0,1-1 0,0 0 0,-1 1 0,1-1 0,0 1 0,0-1 0,-1 1 0,1 0 0,0 0 0,0-1 0,0 1 0,0 0 0,0 0 0,0 0 0,0 0 0,0 0 0,-1 2 0,-1 3 0,0-1 0,0 0 0,0 1 0,1-1 0,0 1 0,0 0 0,0 0 0,1-1 0,0 1 0,0 0 0,0 0 0,1 1 0,0 7 0,2 4 0,-1 1 0,2-1 0,5 20 0,9 16-571,31 71-1,-46-120 350,13 32-6604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7.615"/>
    </inkml:context>
    <inkml:brush xml:id="br0">
      <inkml:brushProperty name="width" value="0.05" units="cm"/>
      <inkml:brushProperty name="height" value="0.05" units="cm"/>
    </inkml:brush>
  </inkml:definitions>
  <inkml:trace contextRef="#ctx0" brushRef="#br0">1 58 24575,'0'-4'0,"4"-3"0,7-3 0,6-2 0,9 3 0,5 2 0,6 3 0,2 1 0,4 2 0,-6 1-8191</inkml:trace>
  <inkml:trace contextRef="#ctx0" brushRef="#br0" timeOffset="1">192 222 24575,'-5'5'0,"-6"6"0,-5 5 0,-1 6 0,8-2 0,9-9 0,11-6 0,6-4 0,11-6 0,5-4 0,-3 1-8191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8.530"/>
    </inkml:context>
    <inkml:brush xml:id="br0">
      <inkml:brushProperty name="width" value="0.05" units="cm"/>
      <inkml:brushProperty name="height" value="0.05" units="cm"/>
    </inkml:brush>
  </inkml:definitions>
  <inkml:trace contextRef="#ctx0" brushRef="#br0">249 359 24575,'7'-1'0,"0"0"0,0 0 0,0-1 0,0 1 0,0-2 0,-1 1 0,1-1 0,-1 0 0,0 0 0,1 0 0,-1-1 0,8-7 0,2-2 0,0-1 0,26-31 0,-36 39 0,-1-1 0,0 0 0,-1 0 0,1 0 0,-1 0 0,-1-1 0,0 0 0,0 0 0,0 1 0,-1-2 0,0 1 0,1-14 0,-2 17 0,-1 0 0,-1 0 0,1 1 0,-1-1 0,1 0 0,-1 1 0,-1-1 0,1 0 0,0 1 0,-1 0 0,0-1 0,0 1 0,-1 0 0,1 0 0,-1 0 0,0 0 0,0 0 0,0 1 0,0-1 0,-1 1 0,1 0 0,-1 0 0,-7-4 0,2 2 0,0 0 0,-1 1 0,1 0 0,-1 0 0,0 1 0,0 0 0,0 1 0,0 0 0,-1 1 0,1 0 0,0 1 0,-1 0 0,1 0 0,-12 2 0,9 1 0,-1 0 0,1 0 0,0 1 0,0 1 0,1 0 0,-1 1 0,1 0 0,1 1 0,-1 0 0,-13 12 0,16-12 0,1 1 0,-1 0 0,1 1 0,1 0 0,-1 0 0,2 0 0,-1 1 0,1 0 0,1 0 0,0 1 0,-7 21 0,10-23 0,0-1 0,0 1 0,1 1 0,0-1 0,1 0 0,0 0 0,1 0 0,-1 0 0,2 0 0,-1 0 0,1 0 0,1 0 0,0 0 0,0-1 0,0 1 0,7 10 0,-5-11 0,1 0 0,-1-1 0,1 1 0,0-2 0,1 1 0,0-1 0,0 0 0,0 0 0,1 0 0,-1-1 0,1-1 0,1 1 0,-1-1 0,0-1 0,1 1 0,0-1 0,0-1 0,0 0 0,0 0 0,0-1 0,11 1 0,-2-2 0,0 0 0,0 0 0,0-2 0,0 0 0,0-1 0,0-1 0,-1-1 0,1 0 0,-1-2 0,16-7 0,-22 8 0,0-1 0,-1 0 0,0-1 0,0 1 0,-1-2 0,0 1 0,0-1 0,8-13 0,-12 16 0,-1 1 0,-1-1 0,1 1 0,-1-1 0,0 0 0,0 0 0,-1 0 0,1-1 0,-1 1 0,-1-1 0,1 1 0,-1-1 0,-1 0 0,1 1 0,-1-1 0,-1-12 0,1 19 0,0-1 0,0 1 0,0-1 0,0 0 0,0 1 0,0-1 0,0 0 0,-1 1 0,1-1 0,0 1 0,0-1 0,-1 0 0,1 1 0,0-1 0,-1 1 0,1-1 0,0 1 0,-1-1 0,1 1 0,-1-1 0,1 1 0,-1 0 0,1-1 0,-1 1 0,1 0 0,-1-1 0,0 1 0,0 0 0,0 0 0,1 0 0,-1 1 0,0-1 0,1 0 0,-1 1 0,0-1 0,0 1 0,1-1 0,-1 1 0,1-1 0,-1 1 0,1-1 0,-1 1 0,1 0 0,-1-1 0,0 2 0,-17 36 0,5 8 0,3 1 0,2 0 0,2 0 0,-1 68 0,20 194 0,0-32 0,-13-264 0,0 0 0,-1 0 0,-1 0 0,0 0 0,-6 20 0,7-31 0,1 1 0,-1-1 0,0 0 0,1 0 0,-1-1 0,0 1 0,-1 0 0,1 0 0,0 0 0,0-1 0,-1 1 0,1 0 0,-1-1 0,1 1 0,-1-1 0,0 0 0,1 0 0,-1 1 0,0-1 0,0 0 0,0-1 0,0 1 0,0 0 0,0 0 0,0-1 0,0 1 0,0-1 0,0 0 0,-1 0 0,1 0 0,0 0 0,0 0 0,0 0 0,0 0 0,0-1 0,0 1 0,0-1 0,0 1 0,0-1 0,0 0 0,0 0 0,-3-1 0,-5-4 0,0 0 0,0-1 0,0 0 0,1-1 0,0 1 0,0-2 0,1 1 0,0-1 0,0-1 0,-11-18 0,0-3 0,2-1 0,-18-45 0,26 52 0,0 1 0,2-1 0,0 0 0,2 0 0,0-1 0,2 0 0,0-50 0,4 66 0,0 0 0,0-1 0,0 1 0,2 0 0,-1 0 0,1 0 0,1 0 0,-1 0 0,2 1 0,-1 0 0,1 0 0,1 0 0,0 0 0,0 1 0,1 0 0,0 0 0,0 1 0,0 0 0,1 0 0,0 0 0,1 1 0,13-7 0,27-10-1365,-3 6-5461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9.109"/>
    </inkml:context>
    <inkml:brush xml:id="br0">
      <inkml:brushProperty name="width" value="0.05" units="cm"/>
      <inkml:brushProperty name="height" value="0.05" units="cm"/>
    </inkml:brush>
  </inkml:definitions>
  <inkml:trace contextRef="#ctx0" brushRef="#br0">101 788 24575,'-6'-2'0,"0"0"0,0 0 0,0 0 0,1-1 0,-1 0 0,-5-4 0,15 5 0,1 1 0,-1-1 0,0 1 0,1 1 0,-1-1 0,10 0 0,-12 1 0,4-1 0,1 1 0,-1-1 0,0-1 0,0 1 0,0-1 0,0 0 0,0-1 0,0 1 0,0-1 0,0 0 0,-1-1 0,0 1 0,0-1 0,5-5 0,-7 6 0,0 0 0,-1-1 0,1 0 0,-1 0 0,0 0 0,0 0 0,0 0 0,-1 0 0,1 0 0,-1 0 0,0-1 0,-1 1 0,1-1 0,-1 1 0,1 0 0,-1-1 0,-1 1 0,1-1 0,-1 1 0,1-1 0,-3-5 0,1 1 0,-1 0 0,0 0 0,-1 0 0,0 0 0,0 1 0,-1 0 0,0 0 0,0 0 0,-1 0 0,0 1 0,0 0 0,-1 0 0,0 0 0,0 1 0,0 0 0,-1 1 0,0 0 0,0 0 0,-1 0 0,-9-3 0,16 7 0,0 1 0,0-1 0,0 0 0,-1 1 0,1-1 0,0 1 0,0 0 0,0 0 0,-1 0 0,1 0 0,0 0 0,0 1 0,-1-1 0,1 0 0,0 1 0,0 0 0,0-1 0,0 1 0,0 0 0,0 0 0,0 0 0,0 1 0,0-1 0,1 0 0,-1 1 0,0-1 0,1 1 0,-1-1 0,1 1 0,-1 0 0,1 0 0,0 0 0,0 0 0,0 0 0,0 0 0,0 0 0,0 0 0,1 0 0,-2 3 0,0 3 0,1 0 0,0 0 0,0 1 0,0-1 0,1 0 0,0 0 0,0 1 0,1-1 0,3 11 0,1-2 0,1 0 0,0-1 0,1 0 0,1 0 0,1-1 0,0 0 0,1 0 0,0-1 0,2 0 0,-1-1 0,2 0 0,-1-1 0,2-1 0,16 12 0,-22-17 0,1-1 0,1 0 0,-1 0 0,1-1 0,0 0 0,-1-1 0,2 0 0,-1-1 0,0 0 0,20 2 0,-21-4 0,0-1 0,-1 0 0,1 0 0,-1-1 0,1 0 0,-1 0 0,0-1 0,0 0 0,0 0 0,0-1 0,0 0 0,-1 0 0,1-1 0,9-9 0,-9 7 0,0-1 0,-1 0 0,0-1 0,0 1 0,-1-1 0,-1 0 0,1-1 0,-1 1 0,-1-1 0,0 0 0,0-1 0,-1 1 0,0-1 0,1-12 0,1-15 0,-1 0 0,-3-64 0,-5 43 0,-2 0 0,-2 1 0,-3 0 0,-33-101 0,40 145 0,-1 0 0,-1 0 0,0 0 0,-13-19 0,19 32 0,0 1 0,-1-1 0,1 1 0,0-1 0,0 1 0,-1-1 0,1 1 0,0 0 0,-1-1 0,1 1 0,-1-1 0,1 1 0,-1 0 0,1-1 0,0 1 0,-1 0 0,1 0 0,-1-1 0,1 1 0,-1 0 0,0 0 0,1 0 0,-1 0 0,1 0 0,-1-1 0,1 1 0,-1 0 0,1 0 0,-1 0 0,-1 1 0,-6 14 0,2 30 0,6-2 0,2 0 0,2 1 0,11 48 0,41 128 0,-38-158-273,2-2 0,3 0 0,3-2 0,52 88 0,-51-107-6553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9.502"/>
    </inkml:context>
    <inkml:brush xml:id="br0">
      <inkml:brushProperty name="width" value="0.05" units="cm"/>
      <inkml:brushProperty name="height" value="0.05" units="cm"/>
    </inkml:brush>
  </inkml:definitions>
  <inkml:trace contextRef="#ctx0" brushRef="#br0">94 234 24575,'-4'-9'0,"-7"-13"0,-6-11 0,1-5 0,-3-1 0,3 2 0,8 7 0,6 13 0,7 10 0,9 6 0,5 7 0,9 4 0,5-1 0,-3-2-8191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355704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1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2.png"/></Relationships>
</file>

<file path=ppt/slides/_rels/slide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1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8.xml.rels><?xml version="1.0" encoding="UTF-8" standalone="yes"?>
<Relationships xmlns="http://schemas.openxmlformats.org/package/2006/relationships"><Relationship Id="rId117" Type="http://schemas.openxmlformats.org/officeDocument/2006/relationships/image" Target="../media/image246.png"/><Relationship Id="rId21" Type="http://schemas.openxmlformats.org/officeDocument/2006/relationships/image" Target="../media/image198.png"/><Relationship Id="rId42" Type="http://schemas.openxmlformats.org/officeDocument/2006/relationships/customXml" Target="../ink/ink198.xml"/><Relationship Id="rId63" Type="http://schemas.openxmlformats.org/officeDocument/2006/relationships/image" Target="../media/image219.png"/><Relationship Id="rId84" Type="http://schemas.openxmlformats.org/officeDocument/2006/relationships/customXml" Target="../ink/ink219.xml"/><Relationship Id="rId138" Type="http://schemas.openxmlformats.org/officeDocument/2006/relationships/customXml" Target="../ink/ink246.xml"/><Relationship Id="rId16" Type="http://schemas.openxmlformats.org/officeDocument/2006/relationships/customXml" Target="../ink/ink185.xml"/><Relationship Id="rId107" Type="http://schemas.openxmlformats.org/officeDocument/2006/relationships/image" Target="../media/image241.png"/><Relationship Id="rId11" Type="http://schemas.openxmlformats.org/officeDocument/2006/relationships/image" Target="../media/image193.png"/><Relationship Id="rId32" Type="http://schemas.openxmlformats.org/officeDocument/2006/relationships/customXml" Target="../ink/ink193.xml"/><Relationship Id="rId37" Type="http://schemas.openxmlformats.org/officeDocument/2006/relationships/image" Target="../media/image206.png"/><Relationship Id="rId53" Type="http://schemas.openxmlformats.org/officeDocument/2006/relationships/image" Target="../media/image214.png"/><Relationship Id="rId58" Type="http://schemas.openxmlformats.org/officeDocument/2006/relationships/customXml" Target="../ink/ink206.xml"/><Relationship Id="rId74" Type="http://schemas.openxmlformats.org/officeDocument/2006/relationships/customXml" Target="../ink/ink214.xml"/><Relationship Id="rId79" Type="http://schemas.openxmlformats.org/officeDocument/2006/relationships/image" Target="../media/image227.png"/><Relationship Id="rId102" Type="http://schemas.openxmlformats.org/officeDocument/2006/relationships/customXml" Target="../ink/ink228.xml"/><Relationship Id="rId123" Type="http://schemas.openxmlformats.org/officeDocument/2006/relationships/image" Target="../media/image249.png"/><Relationship Id="rId128" Type="http://schemas.openxmlformats.org/officeDocument/2006/relationships/customXml" Target="../ink/ink241.xml"/><Relationship Id="rId5" Type="http://schemas.openxmlformats.org/officeDocument/2006/relationships/image" Target="../media/image190.png"/><Relationship Id="rId90" Type="http://schemas.openxmlformats.org/officeDocument/2006/relationships/customXml" Target="../ink/ink222.xml"/><Relationship Id="rId95" Type="http://schemas.openxmlformats.org/officeDocument/2006/relationships/image" Target="../media/image235.png"/><Relationship Id="rId22" Type="http://schemas.openxmlformats.org/officeDocument/2006/relationships/customXml" Target="../ink/ink188.xml"/><Relationship Id="rId27" Type="http://schemas.openxmlformats.org/officeDocument/2006/relationships/image" Target="../media/image201.png"/><Relationship Id="rId43" Type="http://schemas.openxmlformats.org/officeDocument/2006/relationships/image" Target="../media/image209.png"/><Relationship Id="rId48" Type="http://schemas.openxmlformats.org/officeDocument/2006/relationships/customXml" Target="../ink/ink201.xml"/><Relationship Id="rId64" Type="http://schemas.openxmlformats.org/officeDocument/2006/relationships/customXml" Target="../ink/ink209.xml"/><Relationship Id="rId69" Type="http://schemas.openxmlformats.org/officeDocument/2006/relationships/image" Target="../media/image222.png"/><Relationship Id="rId113" Type="http://schemas.openxmlformats.org/officeDocument/2006/relationships/image" Target="../media/image244.png"/><Relationship Id="rId118" Type="http://schemas.openxmlformats.org/officeDocument/2006/relationships/customXml" Target="../ink/ink236.xml"/><Relationship Id="rId134" Type="http://schemas.openxmlformats.org/officeDocument/2006/relationships/customXml" Target="../ink/ink244.xml"/><Relationship Id="rId139" Type="http://schemas.openxmlformats.org/officeDocument/2006/relationships/image" Target="../media/image257.png"/><Relationship Id="rId80" Type="http://schemas.openxmlformats.org/officeDocument/2006/relationships/customXml" Target="../ink/ink217.xml"/><Relationship Id="rId85" Type="http://schemas.openxmlformats.org/officeDocument/2006/relationships/image" Target="../media/image230.png"/><Relationship Id="rId12" Type="http://schemas.openxmlformats.org/officeDocument/2006/relationships/customXml" Target="../ink/ink183.xml"/><Relationship Id="rId17" Type="http://schemas.openxmlformats.org/officeDocument/2006/relationships/image" Target="../media/image196.png"/><Relationship Id="rId33" Type="http://schemas.openxmlformats.org/officeDocument/2006/relationships/image" Target="../media/image204.png"/><Relationship Id="rId38" Type="http://schemas.openxmlformats.org/officeDocument/2006/relationships/customXml" Target="../ink/ink196.xml"/><Relationship Id="rId59" Type="http://schemas.openxmlformats.org/officeDocument/2006/relationships/image" Target="../media/image217.png"/><Relationship Id="rId103" Type="http://schemas.openxmlformats.org/officeDocument/2006/relationships/image" Target="../media/image239.png"/><Relationship Id="rId108" Type="http://schemas.openxmlformats.org/officeDocument/2006/relationships/customXml" Target="../ink/ink231.xml"/><Relationship Id="rId124" Type="http://schemas.openxmlformats.org/officeDocument/2006/relationships/customXml" Target="../ink/ink239.xml"/><Relationship Id="rId129" Type="http://schemas.openxmlformats.org/officeDocument/2006/relationships/image" Target="../media/image252.png"/><Relationship Id="rId54" Type="http://schemas.openxmlformats.org/officeDocument/2006/relationships/customXml" Target="../ink/ink204.xml"/><Relationship Id="rId70" Type="http://schemas.openxmlformats.org/officeDocument/2006/relationships/customXml" Target="../ink/ink212.xml"/><Relationship Id="rId75" Type="http://schemas.openxmlformats.org/officeDocument/2006/relationships/image" Target="../media/image225.png"/><Relationship Id="rId91" Type="http://schemas.openxmlformats.org/officeDocument/2006/relationships/image" Target="../media/image233.png"/><Relationship Id="rId96" Type="http://schemas.openxmlformats.org/officeDocument/2006/relationships/customXml" Target="../ink/ink225.xml"/><Relationship Id="rId1" Type="http://schemas.openxmlformats.org/officeDocument/2006/relationships/slideLayout" Target="../slideLayouts/slideLayout7.xml"/><Relationship Id="rId6" Type="http://schemas.openxmlformats.org/officeDocument/2006/relationships/customXml" Target="../ink/ink180.xml"/><Relationship Id="rId23" Type="http://schemas.openxmlformats.org/officeDocument/2006/relationships/image" Target="../media/image199.png"/><Relationship Id="rId28" Type="http://schemas.openxmlformats.org/officeDocument/2006/relationships/customXml" Target="../ink/ink191.xml"/><Relationship Id="rId49" Type="http://schemas.openxmlformats.org/officeDocument/2006/relationships/image" Target="../media/image212.png"/><Relationship Id="rId114" Type="http://schemas.openxmlformats.org/officeDocument/2006/relationships/customXml" Target="../ink/ink234.xml"/><Relationship Id="rId119" Type="http://schemas.openxmlformats.org/officeDocument/2006/relationships/image" Target="../media/image247.png"/><Relationship Id="rId44" Type="http://schemas.openxmlformats.org/officeDocument/2006/relationships/customXml" Target="../ink/ink199.xml"/><Relationship Id="rId60" Type="http://schemas.openxmlformats.org/officeDocument/2006/relationships/customXml" Target="../ink/ink207.xml"/><Relationship Id="rId65" Type="http://schemas.openxmlformats.org/officeDocument/2006/relationships/image" Target="../media/image220.png"/><Relationship Id="rId81" Type="http://schemas.openxmlformats.org/officeDocument/2006/relationships/image" Target="../media/image228.png"/><Relationship Id="rId86" Type="http://schemas.openxmlformats.org/officeDocument/2006/relationships/customXml" Target="../ink/ink220.xml"/><Relationship Id="rId130" Type="http://schemas.openxmlformats.org/officeDocument/2006/relationships/customXml" Target="../ink/ink242.xml"/><Relationship Id="rId135" Type="http://schemas.openxmlformats.org/officeDocument/2006/relationships/image" Target="../media/image255.png"/><Relationship Id="rId13" Type="http://schemas.openxmlformats.org/officeDocument/2006/relationships/image" Target="../media/image194.png"/><Relationship Id="rId18" Type="http://schemas.openxmlformats.org/officeDocument/2006/relationships/customXml" Target="../ink/ink186.xml"/><Relationship Id="rId39" Type="http://schemas.openxmlformats.org/officeDocument/2006/relationships/image" Target="../media/image207.png"/><Relationship Id="rId109" Type="http://schemas.openxmlformats.org/officeDocument/2006/relationships/image" Target="../media/image242.png"/><Relationship Id="rId34" Type="http://schemas.openxmlformats.org/officeDocument/2006/relationships/customXml" Target="../ink/ink194.xml"/><Relationship Id="rId50" Type="http://schemas.openxmlformats.org/officeDocument/2006/relationships/customXml" Target="../ink/ink202.xml"/><Relationship Id="rId55" Type="http://schemas.openxmlformats.org/officeDocument/2006/relationships/image" Target="../media/image215.png"/><Relationship Id="rId76" Type="http://schemas.openxmlformats.org/officeDocument/2006/relationships/customXml" Target="../ink/ink215.xml"/><Relationship Id="rId97" Type="http://schemas.openxmlformats.org/officeDocument/2006/relationships/image" Target="../media/image236.png"/><Relationship Id="rId104" Type="http://schemas.openxmlformats.org/officeDocument/2006/relationships/customXml" Target="../ink/ink229.xml"/><Relationship Id="rId120" Type="http://schemas.openxmlformats.org/officeDocument/2006/relationships/customXml" Target="../ink/ink237.xml"/><Relationship Id="rId125" Type="http://schemas.openxmlformats.org/officeDocument/2006/relationships/image" Target="../media/image250.png"/><Relationship Id="rId7" Type="http://schemas.openxmlformats.org/officeDocument/2006/relationships/image" Target="../media/image191.png"/><Relationship Id="rId71" Type="http://schemas.openxmlformats.org/officeDocument/2006/relationships/image" Target="../media/image223.png"/><Relationship Id="rId92" Type="http://schemas.openxmlformats.org/officeDocument/2006/relationships/customXml" Target="../ink/ink223.xml"/><Relationship Id="rId2" Type="http://schemas.openxmlformats.org/officeDocument/2006/relationships/customXml" Target="../ink/ink178.xml"/><Relationship Id="rId29" Type="http://schemas.openxmlformats.org/officeDocument/2006/relationships/image" Target="../media/image202.png"/><Relationship Id="rId24" Type="http://schemas.openxmlformats.org/officeDocument/2006/relationships/customXml" Target="../ink/ink189.xml"/><Relationship Id="rId40" Type="http://schemas.openxmlformats.org/officeDocument/2006/relationships/customXml" Target="../ink/ink197.xml"/><Relationship Id="rId45" Type="http://schemas.openxmlformats.org/officeDocument/2006/relationships/image" Target="../media/image210.png"/><Relationship Id="rId66" Type="http://schemas.openxmlformats.org/officeDocument/2006/relationships/customXml" Target="../ink/ink210.xml"/><Relationship Id="rId87" Type="http://schemas.openxmlformats.org/officeDocument/2006/relationships/image" Target="../media/image231.png"/><Relationship Id="rId110" Type="http://schemas.openxmlformats.org/officeDocument/2006/relationships/customXml" Target="../ink/ink232.xml"/><Relationship Id="rId115" Type="http://schemas.openxmlformats.org/officeDocument/2006/relationships/image" Target="../media/image245.png"/><Relationship Id="rId131" Type="http://schemas.openxmlformats.org/officeDocument/2006/relationships/image" Target="../media/image253.png"/><Relationship Id="rId136" Type="http://schemas.openxmlformats.org/officeDocument/2006/relationships/customXml" Target="../ink/ink245.xml"/><Relationship Id="rId61" Type="http://schemas.openxmlformats.org/officeDocument/2006/relationships/image" Target="../media/image218.png"/><Relationship Id="rId82" Type="http://schemas.openxmlformats.org/officeDocument/2006/relationships/customXml" Target="../ink/ink218.xml"/><Relationship Id="rId19" Type="http://schemas.openxmlformats.org/officeDocument/2006/relationships/image" Target="../media/image197.png"/><Relationship Id="rId14" Type="http://schemas.openxmlformats.org/officeDocument/2006/relationships/customXml" Target="../ink/ink184.xml"/><Relationship Id="rId30" Type="http://schemas.openxmlformats.org/officeDocument/2006/relationships/customXml" Target="../ink/ink192.xml"/><Relationship Id="rId35" Type="http://schemas.openxmlformats.org/officeDocument/2006/relationships/image" Target="../media/image205.png"/><Relationship Id="rId56" Type="http://schemas.openxmlformats.org/officeDocument/2006/relationships/customXml" Target="../ink/ink205.xml"/><Relationship Id="rId77" Type="http://schemas.openxmlformats.org/officeDocument/2006/relationships/image" Target="../media/image226.png"/><Relationship Id="rId100" Type="http://schemas.openxmlformats.org/officeDocument/2006/relationships/customXml" Target="../ink/ink227.xml"/><Relationship Id="rId105" Type="http://schemas.openxmlformats.org/officeDocument/2006/relationships/image" Target="../media/image240.png"/><Relationship Id="rId126" Type="http://schemas.openxmlformats.org/officeDocument/2006/relationships/customXml" Target="../ink/ink240.xml"/><Relationship Id="rId8" Type="http://schemas.openxmlformats.org/officeDocument/2006/relationships/customXml" Target="../ink/ink181.xml"/><Relationship Id="rId51" Type="http://schemas.openxmlformats.org/officeDocument/2006/relationships/image" Target="../media/image213.png"/><Relationship Id="rId72" Type="http://schemas.openxmlformats.org/officeDocument/2006/relationships/customXml" Target="../ink/ink213.xml"/><Relationship Id="rId93" Type="http://schemas.openxmlformats.org/officeDocument/2006/relationships/image" Target="../media/image234.png"/><Relationship Id="rId98" Type="http://schemas.openxmlformats.org/officeDocument/2006/relationships/customXml" Target="../ink/ink226.xml"/><Relationship Id="rId121" Type="http://schemas.openxmlformats.org/officeDocument/2006/relationships/image" Target="../media/image248.png"/><Relationship Id="rId3" Type="http://schemas.openxmlformats.org/officeDocument/2006/relationships/image" Target="../media/image189.png"/><Relationship Id="rId25" Type="http://schemas.openxmlformats.org/officeDocument/2006/relationships/image" Target="../media/image200.png"/><Relationship Id="rId46" Type="http://schemas.openxmlformats.org/officeDocument/2006/relationships/customXml" Target="../ink/ink200.xml"/><Relationship Id="rId67" Type="http://schemas.openxmlformats.org/officeDocument/2006/relationships/image" Target="../media/image221.png"/><Relationship Id="rId116" Type="http://schemas.openxmlformats.org/officeDocument/2006/relationships/customXml" Target="../ink/ink235.xml"/><Relationship Id="rId137" Type="http://schemas.openxmlformats.org/officeDocument/2006/relationships/image" Target="../media/image256.png"/><Relationship Id="rId20" Type="http://schemas.openxmlformats.org/officeDocument/2006/relationships/customXml" Target="../ink/ink187.xml"/><Relationship Id="rId41" Type="http://schemas.openxmlformats.org/officeDocument/2006/relationships/image" Target="../media/image208.png"/><Relationship Id="rId62" Type="http://schemas.openxmlformats.org/officeDocument/2006/relationships/customXml" Target="../ink/ink208.xml"/><Relationship Id="rId83" Type="http://schemas.openxmlformats.org/officeDocument/2006/relationships/image" Target="../media/image229.png"/><Relationship Id="rId88" Type="http://schemas.openxmlformats.org/officeDocument/2006/relationships/customXml" Target="../ink/ink221.xml"/><Relationship Id="rId111" Type="http://schemas.openxmlformats.org/officeDocument/2006/relationships/image" Target="../media/image243.png"/><Relationship Id="rId132" Type="http://schemas.openxmlformats.org/officeDocument/2006/relationships/customXml" Target="../ink/ink243.xml"/><Relationship Id="rId15" Type="http://schemas.openxmlformats.org/officeDocument/2006/relationships/image" Target="../media/image195.png"/><Relationship Id="rId36" Type="http://schemas.openxmlformats.org/officeDocument/2006/relationships/customXml" Target="../ink/ink195.xml"/><Relationship Id="rId57" Type="http://schemas.openxmlformats.org/officeDocument/2006/relationships/image" Target="../media/image216.png"/><Relationship Id="rId106" Type="http://schemas.openxmlformats.org/officeDocument/2006/relationships/customXml" Target="../ink/ink230.xml"/><Relationship Id="rId127" Type="http://schemas.openxmlformats.org/officeDocument/2006/relationships/image" Target="../media/image251.png"/><Relationship Id="rId10" Type="http://schemas.openxmlformats.org/officeDocument/2006/relationships/customXml" Target="../ink/ink182.xml"/><Relationship Id="rId31" Type="http://schemas.openxmlformats.org/officeDocument/2006/relationships/image" Target="../media/image203.png"/><Relationship Id="rId52" Type="http://schemas.openxmlformats.org/officeDocument/2006/relationships/customXml" Target="../ink/ink203.xml"/><Relationship Id="rId73" Type="http://schemas.openxmlformats.org/officeDocument/2006/relationships/image" Target="../media/image224.png"/><Relationship Id="rId78" Type="http://schemas.openxmlformats.org/officeDocument/2006/relationships/customXml" Target="../ink/ink216.xml"/><Relationship Id="rId94" Type="http://schemas.openxmlformats.org/officeDocument/2006/relationships/customXml" Target="../ink/ink224.xml"/><Relationship Id="rId99" Type="http://schemas.openxmlformats.org/officeDocument/2006/relationships/image" Target="../media/image237.png"/><Relationship Id="rId101" Type="http://schemas.openxmlformats.org/officeDocument/2006/relationships/image" Target="../media/image238.png"/><Relationship Id="rId122" Type="http://schemas.openxmlformats.org/officeDocument/2006/relationships/customXml" Target="../ink/ink238.xml"/><Relationship Id="rId4" Type="http://schemas.openxmlformats.org/officeDocument/2006/relationships/customXml" Target="../ink/ink179.xml"/><Relationship Id="rId9" Type="http://schemas.openxmlformats.org/officeDocument/2006/relationships/image" Target="../media/image192.png"/><Relationship Id="rId26" Type="http://schemas.openxmlformats.org/officeDocument/2006/relationships/customXml" Target="../ink/ink190.xml"/><Relationship Id="rId47" Type="http://schemas.openxmlformats.org/officeDocument/2006/relationships/image" Target="../media/image211.png"/><Relationship Id="rId68" Type="http://schemas.openxmlformats.org/officeDocument/2006/relationships/customXml" Target="../ink/ink211.xml"/><Relationship Id="rId89" Type="http://schemas.openxmlformats.org/officeDocument/2006/relationships/image" Target="../media/image232.png"/><Relationship Id="rId112" Type="http://schemas.openxmlformats.org/officeDocument/2006/relationships/customXml" Target="../ink/ink233.xml"/><Relationship Id="rId133" Type="http://schemas.openxmlformats.org/officeDocument/2006/relationships/image" Target="../media/image254.png"/></Relationships>
</file>

<file path=ppt/slides/_rels/slide1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0.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2.png"/></Relationships>
</file>

<file path=ppt/slides/_rels/slide25.xml.rels><?xml version="1.0" encoding="UTF-8" standalone="yes"?>
<Relationships xmlns="http://schemas.openxmlformats.org/package/2006/relationships"><Relationship Id="rId3" Type="http://schemas.openxmlformats.org/officeDocument/2006/relationships/image" Target="../media/image26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271.jpeg"/><Relationship Id="rId3" Type="http://schemas.openxmlformats.org/officeDocument/2006/relationships/image" Target="../media/image266.jpeg"/><Relationship Id="rId7" Type="http://schemas.openxmlformats.org/officeDocument/2006/relationships/image" Target="../media/image270.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69.tiff"/><Relationship Id="rId5" Type="http://schemas.openxmlformats.org/officeDocument/2006/relationships/image" Target="../media/image268.tiff"/><Relationship Id="rId10" Type="http://schemas.openxmlformats.org/officeDocument/2006/relationships/image" Target="../media/image2.png"/><Relationship Id="rId4" Type="http://schemas.openxmlformats.org/officeDocument/2006/relationships/image" Target="../media/image267.tiff"/><Relationship Id="rId9" Type="http://schemas.openxmlformats.org/officeDocument/2006/relationships/hyperlink" Target="https://anubhavtrainings.co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2.jpg"/><Relationship Id="rId7" Type="http://schemas.openxmlformats.org/officeDocument/2006/relationships/image" Target="../media/image27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17" Type="http://schemas.openxmlformats.org/officeDocument/2006/relationships/image" Target="../media/image62.png"/><Relationship Id="rId21" Type="http://schemas.openxmlformats.org/officeDocument/2006/relationships/image" Target="../media/image14.png"/><Relationship Id="rId42" Type="http://schemas.openxmlformats.org/officeDocument/2006/relationships/customXml" Target="../ink/ink21.xml"/><Relationship Id="rId63" Type="http://schemas.openxmlformats.org/officeDocument/2006/relationships/image" Target="../media/image35.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customXml" Target="../ink/ink80.xml"/><Relationship Id="rId170" Type="http://schemas.openxmlformats.org/officeDocument/2006/relationships/image" Target="../media/image88.png"/><Relationship Id="rId191" Type="http://schemas.openxmlformats.org/officeDocument/2006/relationships/customXml" Target="../ink/ink96.xml"/><Relationship Id="rId205" Type="http://schemas.openxmlformats.org/officeDocument/2006/relationships/customXml" Target="../ink/ink103.xml"/><Relationship Id="rId226" Type="http://schemas.openxmlformats.org/officeDocument/2006/relationships/image" Target="../media/image116.png"/><Relationship Id="rId107" Type="http://schemas.openxmlformats.org/officeDocument/2006/relationships/image" Target="../media/image57.png"/><Relationship Id="rId11" Type="http://schemas.openxmlformats.org/officeDocument/2006/relationships/image" Target="../media/image9.png"/><Relationship Id="rId32" Type="http://schemas.openxmlformats.org/officeDocument/2006/relationships/customXml" Target="../ink/ink16.xml"/><Relationship Id="rId53" Type="http://schemas.openxmlformats.org/officeDocument/2006/relationships/image" Target="../media/image30.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78.png"/><Relationship Id="rId5" Type="http://schemas.openxmlformats.org/officeDocument/2006/relationships/image" Target="../media/image6.png"/><Relationship Id="rId95" Type="http://schemas.openxmlformats.org/officeDocument/2006/relationships/image" Target="../media/image51.png"/><Relationship Id="rId160" Type="http://schemas.openxmlformats.org/officeDocument/2006/relationships/image" Target="../media/image83.png"/><Relationship Id="rId181" Type="http://schemas.openxmlformats.org/officeDocument/2006/relationships/customXml" Target="../ink/ink91.xml"/><Relationship Id="rId216" Type="http://schemas.openxmlformats.org/officeDocument/2006/relationships/image" Target="../media/image111.png"/><Relationship Id="rId22" Type="http://schemas.openxmlformats.org/officeDocument/2006/relationships/customXml" Target="../ink/ink11.xml"/><Relationship Id="rId43" Type="http://schemas.openxmlformats.org/officeDocument/2006/relationships/image" Target="../media/image25.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73.png"/><Relationship Id="rId85" Type="http://schemas.openxmlformats.org/officeDocument/2006/relationships/image" Target="../media/image46.png"/><Relationship Id="rId150" Type="http://schemas.openxmlformats.org/officeDocument/2006/relationships/customXml" Target="../ink/ink75.xml"/><Relationship Id="rId171" Type="http://schemas.openxmlformats.org/officeDocument/2006/relationships/customXml" Target="../ink/ink86.xml"/><Relationship Id="rId192" Type="http://schemas.openxmlformats.org/officeDocument/2006/relationships/image" Target="../media/image99.png"/><Relationship Id="rId206" Type="http://schemas.openxmlformats.org/officeDocument/2006/relationships/image" Target="../media/image106.png"/><Relationship Id="rId227" Type="http://schemas.openxmlformats.org/officeDocument/2006/relationships/customXml" Target="../ink/ink114.xml"/><Relationship Id="rId12" Type="http://schemas.openxmlformats.org/officeDocument/2006/relationships/customXml" Target="../ink/ink6.xml"/><Relationship Id="rId33" Type="http://schemas.openxmlformats.org/officeDocument/2006/relationships/image" Target="../media/image20.png"/><Relationship Id="rId108" Type="http://schemas.openxmlformats.org/officeDocument/2006/relationships/customXml" Target="../ink/ink54.xml"/><Relationship Id="rId129" Type="http://schemas.openxmlformats.org/officeDocument/2006/relationships/image" Target="../media/image68.png"/><Relationship Id="rId54" Type="http://schemas.openxmlformats.org/officeDocument/2006/relationships/customXml" Target="../ink/ink27.xml"/><Relationship Id="rId75" Type="http://schemas.openxmlformats.org/officeDocument/2006/relationships/image" Target="../media/image41.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customXml" Target="../ink/ink81.xml"/><Relationship Id="rId182" Type="http://schemas.openxmlformats.org/officeDocument/2006/relationships/image" Target="../media/image94.png"/><Relationship Id="rId217" Type="http://schemas.openxmlformats.org/officeDocument/2006/relationships/customXml" Target="../ink/ink109.xml"/><Relationship Id="rId6" Type="http://schemas.openxmlformats.org/officeDocument/2006/relationships/customXml" Target="../ink/ink3.xml"/><Relationship Id="rId23" Type="http://schemas.openxmlformats.org/officeDocument/2006/relationships/image" Target="../media/image15.png"/><Relationship Id="rId119" Type="http://schemas.openxmlformats.org/officeDocument/2006/relationships/image" Target="../media/image63.png"/><Relationship Id="rId44" Type="http://schemas.openxmlformats.org/officeDocument/2006/relationships/customXml" Target="../ink/ink22.xml"/><Relationship Id="rId65" Type="http://schemas.openxmlformats.org/officeDocument/2006/relationships/image" Target="../media/image36.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customXml" Target="../ink/ink76.xml"/><Relationship Id="rId172" Type="http://schemas.openxmlformats.org/officeDocument/2006/relationships/image" Target="../media/image89.png"/><Relationship Id="rId193" Type="http://schemas.openxmlformats.org/officeDocument/2006/relationships/customXml" Target="../ink/ink97.xml"/><Relationship Id="rId207" Type="http://schemas.openxmlformats.org/officeDocument/2006/relationships/customXml" Target="../ink/ink104.xml"/><Relationship Id="rId228" Type="http://schemas.openxmlformats.org/officeDocument/2006/relationships/image" Target="../media/image117.png"/><Relationship Id="rId13" Type="http://schemas.openxmlformats.org/officeDocument/2006/relationships/image" Target="../media/image10.png"/><Relationship Id="rId109" Type="http://schemas.openxmlformats.org/officeDocument/2006/relationships/image" Target="../media/image58.png"/><Relationship Id="rId34" Type="http://schemas.openxmlformats.org/officeDocument/2006/relationships/customXml" Target="../ink/ink17.xml"/><Relationship Id="rId55" Type="http://schemas.openxmlformats.org/officeDocument/2006/relationships/image" Target="../media/image31.png"/><Relationship Id="rId76" Type="http://schemas.openxmlformats.org/officeDocument/2006/relationships/customXml" Target="../ink/ink38.xml"/><Relationship Id="rId97" Type="http://schemas.openxmlformats.org/officeDocument/2006/relationships/image" Target="../media/image52.png"/><Relationship Id="rId120" Type="http://schemas.openxmlformats.org/officeDocument/2006/relationships/customXml" Target="../ink/ink60.xml"/><Relationship Id="rId141" Type="http://schemas.openxmlformats.org/officeDocument/2006/relationships/image" Target="../media/image74.png"/><Relationship Id="rId7" Type="http://schemas.openxmlformats.org/officeDocument/2006/relationships/image" Target="../media/image7.png"/><Relationship Id="rId162" Type="http://schemas.openxmlformats.org/officeDocument/2006/relationships/image" Target="../media/image84.png"/><Relationship Id="rId183" Type="http://schemas.openxmlformats.org/officeDocument/2006/relationships/customXml" Target="../ink/ink92.xml"/><Relationship Id="rId218" Type="http://schemas.openxmlformats.org/officeDocument/2006/relationships/image" Target="../media/image112.png"/><Relationship Id="rId24" Type="http://schemas.openxmlformats.org/officeDocument/2006/relationships/customXml" Target="../ink/ink12.xml"/><Relationship Id="rId45" Type="http://schemas.openxmlformats.org/officeDocument/2006/relationships/image" Target="../media/image26.png"/><Relationship Id="rId66" Type="http://schemas.openxmlformats.org/officeDocument/2006/relationships/customXml" Target="../ink/ink33.xml"/><Relationship Id="rId87" Type="http://schemas.openxmlformats.org/officeDocument/2006/relationships/image" Target="../media/image47.png"/><Relationship Id="rId110" Type="http://schemas.openxmlformats.org/officeDocument/2006/relationships/customXml" Target="../ink/ink55.xml"/><Relationship Id="rId131" Type="http://schemas.openxmlformats.org/officeDocument/2006/relationships/image" Target="../media/image69.png"/><Relationship Id="rId152" Type="http://schemas.openxmlformats.org/officeDocument/2006/relationships/image" Target="../media/image79.png"/><Relationship Id="rId173" Type="http://schemas.openxmlformats.org/officeDocument/2006/relationships/customXml" Target="../ink/ink87.xml"/><Relationship Id="rId194" Type="http://schemas.openxmlformats.org/officeDocument/2006/relationships/image" Target="../media/image100.png"/><Relationship Id="rId208" Type="http://schemas.openxmlformats.org/officeDocument/2006/relationships/image" Target="../media/image107.png"/><Relationship Id="rId229" Type="http://schemas.openxmlformats.org/officeDocument/2006/relationships/customXml" Target="../ink/ink115.xml"/><Relationship Id="rId14" Type="http://schemas.openxmlformats.org/officeDocument/2006/relationships/customXml" Target="../ink/ink7.xml"/><Relationship Id="rId35" Type="http://schemas.openxmlformats.org/officeDocument/2006/relationships/image" Target="../media/image21.png"/><Relationship Id="rId56" Type="http://schemas.openxmlformats.org/officeDocument/2006/relationships/customXml" Target="../ink/ink28.xml"/><Relationship Id="rId77" Type="http://schemas.openxmlformats.org/officeDocument/2006/relationships/image" Target="../media/image42.png"/><Relationship Id="rId100" Type="http://schemas.openxmlformats.org/officeDocument/2006/relationships/customXml" Target="../ink/ink50.xml"/><Relationship Id="rId8" Type="http://schemas.openxmlformats.org/officeDocument/2006/relationships/customXml" Target="../ink/ink4.xml"/><Relationship Id="rId98" Type="http://schemas.openxmlformats.org/officeDocument/2006/relationships/customXml" Target="../ink/ink49.xml"/><Relationship Id="rId121" Type="http://schemas.openxmlformats.org/officeDocument/2006/relationships/image" Target="../media/image64.png"/><Relationship Id="rId142" Type="http://schemas.openxmlformats.org/officeDocument/2006/relationships/customXml" Target="../ink/ink71.xml"/><Relationship Id="rId163" Type="http://schemas.openxmlformats.org/officeDocument/2006/relationships/customXml" Target="../ink/ink82.xml"/><Relationship Id="rId184" Type="http://schemas.openxmlformats.org/officeDocument/2006/relationships/image" Target="../media/image95.png"/><Relationship Id="rId219" Type="http://schemas.openxmlformats.org/officeDocument/2006/relationships/customXml" Target="../ink/ink110.xml"/><Relationship Id="rId230" Type="http://schemas.openxmlformats.org/officeDocument/2006/relationships/image" Target="../media/image118.png"/><Relationship Id="rId25" Type="http://schemas.openxmlformats.org/officeDocument/2006/relationships/image" Target="../media/image16.png"/><Relationship Id="rId46" Type="http://schemas.openxmlformats.org/officeDocument/2006/relationships/customXml" Target="../ink/ink23.xml"/><Relationship Id="rId67" Type="http://schemas.openxmlformats.org/officeDocument/2006/relationships/image" Target="../media/image37.png"/><Relationship Id="rId116" Type="http://schemas.openxmlformats.org/officeDocument/2006/relationships/customXml" Target="../ink/ink58.xml"/><Relationship Id="rId137" Type="http://schemas.openxmlformats.org/officeDocument/2006/relationships/image" Target="../media/image72.png"/><Relationship Id="rId158" Type="http://schemas.openxmlformats.org/officeDocument/2006/relationships/image" Target="../media/image82.png"/><Relationship Id="rId20" Type="http://schemas.openxmlformats.org/officeDocument/2006/relationships/customXml" Target="../ink/ink10.xml"/><Relationship Id="rId41" Type="http://schemas.openxmlformats.org/officeDocument/2006/relationships/image" Target="../media/image24.png"/><Relationship Id="rId62" Type="http://schemas.openxmlformats.org/officeDocument/2006/relationships/customXml" Target="../ink/ink31.xml"/><Relationship Id="rId83" Type="http://schemas.openxmlformats.org/officeDocument/2006/relationships/image" Target="../media/image45.png"/><Relationship Id="rId88" Type="http://schemas.openxmlformats.org/officeDocument/2006/relationships/customXml" Target="../ink/ink44.xml"/><Relationship Id="rId111" Type="http://schemas.openxmlformats.org/officeDocument/2006/relationships/image" Target="../media/image59.png"/><Relationship Id="rId132" Type="http://schemas.openxmlformats.org/officeDocument/2006/relationships/customXml" Target="../ink/ink66.xml"/><Relationship Id="rId153" Type="http://schemas.openxmlformats.org/officeDocument/2006/relationships/customXml" Target="../ink/ink77.xml"/><Relationship Id="rId174" Type="http://schemas.openxmlformats.org/officeDocument/2006/relationships/image" Target="../media/image90.png"/><Relationship Id="rId179" Type="http://schemas.openxmlformats.org/officeDocument/2006/relationships/customXml" Target="../ink/ink90.xml"/><Relationship Id="rId195" Type="http://schemas.openxmlformats.org/officeDocument/2006/relationships/customXml" Target="../ink/ink98.xml"/><Relationship Id="rId209" Type="http://schemas.openxmlformats.org/officeDocument/2006/relationships/customXml" Target="../ink/ink105.xml"/><Relationship Id="rId190" Type="http://schemas.openxmlformats.org/officeDocument/2006/relationships/image" Target="../media/image98.png"/><Relationship Id="rId204" Type="http://schemas.openxmlformats.org/officeDocument/2006/relationships/image" Target="../media/image105.png"/><Relationship Id="rId220" Type="http://schemas.openxmlformats.org/officeDocument/2006/relationships/image" Target="../media/image113.png"/><Relationship Id="rId225" Type="http://schemas.openxmlformats.org/officeDocument/2006/relationships/customXml" Target="../ink/ink113.xml"/><Relationship Id="rId15" Type="http://schemas.openxmlformats.org/officeDocument/2006/relationships/image" Target="../media/image11.png"/><Relationship Id="rId36" Type="http://schemas.openxmlformats.org/officeDocument/2006/relationships/customXml" Target="../ink/ink18.xml"/><Relationship Id="rId57" Type="http://schemas.openxmlformats.org/officeDocument/2006/relationships/image" Target="../media/image32.png"/><Relationship Id="rId106" Type="http://schemas.openxmlformats.org/officeDocument/2006/relationships/customXml" Target="../ink/ink53.xml"/><Relationship Id="rId127" Type="http://schemas.openxmlformats.org/officeDocument/2006/relationships/image" Target="../media/image67.png"/><Relationship Id="rId10" Type="http://schemas.openxmlformats.org/officeDocument/2006/relationships/customXml" Target="../ink/ink5.xml"/><Relationship Id="rId31" Type="http://schemas.openxmlformats.org/officeDocument/2006/relationships/image" Target="../media/image19.png"/><Relationship Id="rId52" Type="http://schemas.openxmlformats.org/officeDocument/2006/relationships/customXml" Target="../ink/ink26.xml"/><Relationship Id="rId73" Type="http://schemas.openxmlformats.org/officeDocument/2006/relationships/image" Target="../media/image40.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53.png"/><Relationship Id="rId101" Type="http://schemas.openxmlformats.org/officeDocument/2006/relationships/image" Target="../media/image54.png"/><Relationship Id="rId122" Type="http://schemas.openxmlformats.org/officeDocument/2006/relationships/customXml" Target="../ink/ink61.xml"/><Relationship Id="rId143" Type="http://schemas.openxmlformats.org/officeDocument/2006/relationships/image" Target="../media/image75.png"/><Relationship Id="rId148" Type="http://schemas.openxmlformats.org/officeDocument/2006/relationships/customXml" Target="../ink/ink74.xml"/><Relationship Id="rId164" Type="http://schemas.openxmlformats.org/officeDocument/2006/relationships/image" Target="../media/image85.png"/><Relationship Id="rId169" Type="http://schemas.openxmlformats.org/officeDocument/2006/relationships/customXml" Target="../ink/ink85.xml"/><Relationship Id="rId185" Type="http://schemas.openxmlformats.org/officeDocument/2006/relationships/customXml" Target="../ink/ink93.xml"/><Relationship Id="rId4" Type="http://schemas.openxmlformats.org/officeDocument/2006/relationships/customXml" Target="../ink/ink2.xml"/><Relationship Id="rId9" Type="http://schemas.openxmlformats.org/officeDocument/2006/relationships/image" Target="../media/image8.png"/><Relationship Id="rId180" Type="http://schemas.openxmlformats.org/officeDocument/2006/relationships/image" Target="../media/image93.png"/><Relationship Id="rId210" Type="http://schemas.openxmlformats.org/officeDocument/2006/relationships/image" Target="../media/image108.png"/><Relationship Id="rId215" Type="http://schemas.openxmlformats.org/officeDocument/2006/relationships/customXml" Target="../ink/ink108.xml"/><Relationship Id="rId26" Type="http://schemas.openxmlformats.org/officeDocument/2006/relationships/customXml" Target="../ink/ink13.xml"/><Relationship Id="rId47" Type="http://schemas.openxmlformats.org/officeDocument/2006/relationships/image" Target="../media/image27.png"/><Relationship Id="rId68" Type="http://schemas.openxmlformats.org/officeDocument/2006/relationships/customXml" Target="../ink/ink34.xml"/><Relationship Id="rId89" Type="http://schemas.openxmlformats.org/officeDocument/2006/relationships/image" Target="../media/image48.png"/><Relationship Id="rId112" Type="http://schemas.openxmlformats.org/officeDocument/2006/relationships/customXml" Target="../ink/ink56.xml"/><Relationship Id="rId133" Type="http://schemas.openxmlformats.org/officeDocument/2006/relationships/image" Target="../media/image70.png"/><Relationship Id="rId154" Type="http://schemas.openxmlformats.org/officeDocument/2006/relationships/image" Target="../media/image80.png"/><Relationship Id="rId175" Type="http://schemas.openxmlformats.org/officeDocument/2006/relationships/customXml" Target="../ink/ink88.xml"/><Relationship Id="rId196" Type="http://schemas.openxmlformats.org/officeDocument/2006/relationships/image" Target="../media/image101.png"/><Relationship Id="rId200" Type="http://schemas.openxmlformats.org/officeDocument/2006/relationships/image" Target="../media/image103.png"/><Relationship Id="rId16" Type="http://schemas.openxmlformats.org/officeDocument/2006/relationships/customXml" Target="../ink/ink8.xml"/><Relationship Id="rId221" Type="http://schemas.openxmlformats.org/officeDocument/2006/relationships/customXml" Target="../ink/ink111.xml"/><Relationship Id="rId37" Type="http://schemas.openxmlformats.org/officeDocument/2006/relationships/image" Target="../media/image22.png"/><Relationship Id="rId58" Type="http://schemas.openxmlformats.org/officeDocument/2006/relationships/customXml" Target="../ink/ink29.xml"/><Relationship Id="rId79" Type="http://schemas.openxmlformats.org/officeDocument/2006/relationships/image" Target="../media/image43.png"/><Relationship Id="rId102" Type="http://schemas.openxmlformats.org/officeDocument/2006/relationships/customXml" Target="../ink/ink51.xml"/><Relationship Id="rId123" Type="http://schemas.openxmlformats.org/officeDocument/2006/relationships/image" Target="../media/image65.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customXml" Target="../ink/ink83.xml"/><Relationship Id="rId186" Type="http://schemas.openxmlformats.org/officeDocument/2006/relationships/image" Target="../media/image96.png"/><Relationship Id="rId211" Type="http://schemas.openxmlformats.org/officeDocument/2006/relationships/customXml" Target="../ink/ink106.xml"/><Relationship Id="rId27" Type="http://schemas.openxmlformats.org/officeDocument/2006/relationships/image" Target="../media/image17.png"/><Relationship Id="rId48" Type="http://schemas.openxmlformats.org/officeDocument/2006/relationships/customXml" Target="../ink/ink24.xml"/><Relationship Id="rId69" Type="http://schemas.openxmlformats.org/officeDocument/2006/relationships/image" Target="../media/image38.png"/><Relationship Id="rId113" Type="http://schemas.openxmlformats.org/officeDocument/2006/relationships/image" Target="../media/image60.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customXml" Target="../ink/ink78.xml"/><Relationship Id="rId176" Type="http://schemas.openxmlformats.org/officeDocument/2006/relationships/image" Target="../media/image91.png"/><Relationship Id="rId197" Type="http://schemas.openxmlformats.org/officeDocument/2006/relationships/customXml" Target="../ink/ink99.xml"/><Relationship Id="rId201" Type="http://schemas.openxmlformats.org/officeDocument/2006/relationships/customXml" Target="../ink/ink101.xml"/><Relationship Id="rId222" Type="http://schemas.openxmlformats.org/officeDocument/2006/relationships/image" Target="../media/image114.png"/><Relationship Id="rId17" Type="http://schemas.openxmlformats.org/officeDocument/2006/relationships/image" Target="../media/image12.png"/><Relationship Id="rId38" Type="http://schemas.openxmlformats.org/officeDocument/2006/relationships/customXml" Target="../ink/ink19.xml"/><Relationship Id="rId59" Type="http://schemas.openxmlformats.org/officeDocument/2006/relationships/image" Target="../media/image33.png"/><Relationship Id="rId103" Type="http://schemas.openxmlformats.org/officeDocument/2006/relationships/image" Target="../media/image55.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49.png"/><Relationship Id="rId145" Type="http://schemas.openxmlformats.org/officeDocument/2006/relationships/image" Target="../media/image76.png"/><Relationship Id="rId166" Type="http://schemas.openxmlformats.org/officeDocument/2006/relationships/image" Target="../media/image86.png"/><Relationship Id="rId187" Type="http://schemas.openxmlformats.org/officeDocument/2006/relationships/customXml" Target="../ink/ink94.xml"/><Relationship Id="rId1" Type="http://schemas.openxmlformats.org/officeDocument/2006/relationships/slideLayout" Target="../slideLayouts/slideLayout7.xml"/><Relationship Id="rId212" Type="http://schemas.openxmlformats.org/officeDocument/2006/relationships/image" Target="../media/image109.png"/><Relationship Id="rId28" Type="http://schemas.openxmlformats.org/officeDocument/2006/relationships/customXml" Target="../ink/ink14.xml"/><Relationship Id="rId49" Type="http://schemas.openxmlformats.org/officeDocument/2006/relationships/image" Target="../media/image28.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44.png"/><Relationship Id="rId135" Type="http://schemas.openxmlformats.org/officeDocument/2006/relationships/image" Target="../media/image71.png"/><Relationship Id="rId156" Type="http://schemas.openxmlformats.org/officeDocument/2006/relationships/image" Target="../media/image81.png"/><Relationship Id="rId177" Type="http://schemas.openxmlformats.org/officeDocument/2006/relationships/customXml" Target="../ink/ink89.xml"/><Relationship Id="rId198" Type="http://schemas.openxmlformats.org/officeDocument/2006/relationships/image" Target="../media/image102.png"/><Relationship Id="rId202" Type="http://schemas.openxmlformats.org/officeDocument/2006/relationships/image" Target="../media/image104.png"/><Relationship Id="rId223" Type="http://schemas.openxmlformats.org/officeDocument/2006/relationships/customXml" Target="../ink/ink112.xml"/><Relationship Id="rId18" Type="http://schemas.openxmlformats.org/officeDocument/2006/relationships/customXml" Target="../ink/ink9.xml"/><Relationship Id="rId39" Type="http://schemas.openxmlformats.org/officeDocument/2006/relationships/image" Target="../media/image23.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66.png"/><Relationship Id="rId146" Type="http://schemas.openxmlformats.org/officeDocument/2006/relationships/customXml" Target="../ink/ink73.xml"/><Relationship Id="rId167" Type="http://schemas.openxmlformats.org/officeDocument/2006/relationships/customXml" Target="../ink/ink84.xml"/><Relationship Id="rId188" Type="http://schemas.openxmlformats.org/officeDocument/2006/relationships/image" Target="../media/image97.png"/><Relationship Id="rId71" Type="http://schemas.openxmlformats.org/officeDocument/2006/relationships/image" Target="../media/image39.png"/><Relationship Id="rId92" Type="http://schemas.openxmlformats.org/officeDocument/2006/relationships/customXml" Target="../ink/ink46.xml"/><Relationship Id="rId213" Type="http://schemas.openxmlformats.org/officeDocument/2006/relationships/customXml" Target="../ink/ink107.xml"/><Relationship Id="rId2" Type="http://schemas.openxmlformats.org/officeDocument/2006/relationships/customXml" Target="../ink/ink1.xml"/><Relationship Id="rId29" Type="http://schemas.openxmlformats.org/officeDocument/2006/relationships/image" Target="../media/image18.png"/><Relationship Id="rId40" Type="http://schemas.openxmlformats.org/officeDocument/2006/relationships/customXml" Target="../ink/ink20.xml"/><Relationship Id="rId115" Type="http://schemas.openxmlformats.org/officeDocument/2006/relationships/image" Target="../media/image61.png"/><Relationship Id="rId136" Type="http://schemas.openxmlformats.org/officeDocument/2006/relationships/customXml" Target="../ink/ink68.xml"/><Relationship Id="rId157" Type="http://schemas.openxmlformats.org/officeDocument/2006/relationships/customXml" Target="../ink/ink79.xml"/><Relationship Id="rId178" Type="http://schemas.openxmlformats.org/officeDocument/2006/relationships/image" Target="../media/image92.png"/><Relationship Id="rId61" Type="http://schemas.openxmlformats.org/officeDocument/2006/relationships/image" Target="../media/image34.png"/><Relationship Id="rId82" Type="http://schemas.openxmlformats.org/officeDocument/2006/relationships/customXml" Target="../ink/ink41.xml"/><Relationship Id="rId199" Type="http://schemas.openxmlformats.org/officeDocument/2006/relationships/customXml" Target="../ink/ink100.xml"/><Relationship Id="rId203" Type="http://schemas.openxmlformats.org/officeDocument/2006/relationships/customXml" Target="../ink/ink102.xml"/><Relationship Id="rId19" Type="http://schemas.openxmlformats.org/officeDocument/2006/relationships/image" Target="../media/image13.png"/><Relationship Id="rId224" Type="http://schemas.openxmlformats.org/officeDocument/2006/relationships/image" Target="../media/image115.png"/><Relationship Id="rId30" Type="http://schemas.openxmlformats.org/officeDocument/2006/relationships/customXml" Target="../ink/ink15.xml"/><Relationship Id="rId105" Type="http://schemas.openxmlformats.org/officeDocument/2006/relationships/image" Target="../media/image56.png"/><Relationship Id="rId126" Type="http://schemas.openxmlformats.org/officeDocument/2006/relationships/customXml" Target="../ink/ink63.xml"/><Relationship Id="rId147" Type="http://schemas.openxmlformats.org/officeDocument/2006/relationships/image" Target="../media/image77.png"/><Relationship Id="rId168" Type="http://schemas.openxmlformats.org/officeDocument/2006/relationships/image" Target="../media/image87.png"/><Relationship Id="rId51" Type="http://schemas.openxmlformats.org/officeDocument/2006/relationships/image" Target="../media/image29.png"/><Relationship Id="rId72" Type="http://schemas.openxmlformats.org/officeDocument/2006/relationships/customXml" Target="../ink/ink36.xml"/><Relationship Id="rId93" Type="http://schemas.openxmlformats.org/officeDocument/2006/relationships/image" Target="../media/image50.png"/><Relationship Id="rId189" Type="http://schemas.openxmlformats.org/officeDocument/2006/relationships/customXml" Target="../ink/ink95.xml"/><Relationship Id="rId3" Type="http://schemas.openxmlformats.org/officeDocument/2006/relationships/image" Target="../media/image5.png"/><Relationship Id="rId214" Type="http://schemas.openxmlformats.org/officeDocument/2006/relationships/image" Target="../media/image110.png"/></Relationships>
</file>

<file path=ppt/slides/_rels/slide5.xml.rels><?xml version="1.0" encoding="UTF-8" standalone="yes"?>
<Relationships xmlns="http://schemas.openxmlformats.org/package/2006/relationships"><Relationship Id="rId26" Type="http://schemas.openxmlformats.org/officeDocument/2006/relationships/image" Target="../media/image130.png"/><Relationship Id="rId117" Type="http://schemas.openxmlformats.org/officeDocument/2006/relationships/customXml" Target="../ink/ink173.xml"/><Relationship Id="rId21" Type="http://schemas.openxmlformats.org/officeDocument/2006/relationships/customXml" Target="../ink/ink125.xml"/><Relationship Id="rId42" Type="http://schemas.openxmlformats.org/officeDocument/2006/relationships/image" Target="../media/image138.png"/><Relationship Id="rId47" Type="http://schemas.openxmlformats.org/officeDocument/2006/relationships/customXml" Target="../ink/ink138.xml"/><Relationship Id="rId63" Type="http://schemas.openxmlformats.org/officeDocument/2006/relationships/customXml" Target="../ink/ink146.xml"/><Relationship Id="rId68" Type="http://schemas.openxmlformats.org/officeDocument/2006/relationships/image" Target="../media/image151.png"/><Relationship Id="rId84" Type="http://schemas.openxmlformats.org/officeDocument/2006/relationships/image" Target="../media/image159.png"/><Relationship Id="rId89" Type="http://schemas.openxmlformats.org/officeDocument/2006/relationships/customXml" Target="../ink/ink159.xml"/><Relationship Id="rId112" Type="http://schemas.openxmlformats.org/officeDocument/2006/relationships/image" Target="../media/image173.png"/><Relationship Id="rId16" Type="http://schemas.openxmlformats.org/officeDocument/2006/relationships/image" Target="../media/image125.png"/><Relationship Id="rId107" Type="http://schemas.openxmlformats.org/officeDocument/2006/relationships/customXml" Target="../ink/ink168.xml"/><Relationship Id="rId11" Type="http://schemas.openxmlformats.org/officeDocument/2006/relationships/customXml" Target="../ink/ink120.xml"/><Relationship Id="rId32" Type="http://schemas.openxmlformats.org/officeDocument/2006/relationships/image" Target="../media/image133.png"/><Relationship Id="rId37" Type="http://schemas.openxmlformats.org/officeDocument/2006/relationships/customXml" Target="../ink/ink133.xml"/><Relationship Id="rId53" Type="http://schemas.openxmlformats.org/officeDocument/2006/relationships/customXml" Target="../ink/ink141.xml"/><Relationship Id="rId58" Type="http://schemas.openxmlformats.org/officeDocument/2006/relationships/image" Target="../media/image146.png"/><Relationship Id="rId74" Type="http://schemas.openxmlformats.org/officeDocument/2006/relationships/image" Target="../media/image154.png"/><Relationship Id="rId79" Type="http://schemas.openxmlformats.org/officeDocument/2006/relationships/customXml" Target="../ink/ink154.xml"/><Relationship Id="rId102" Type="http://schemas.openxmlformats.org/officeDocument/2006/relationships/image" Target="../media/image168.png"/><Relationship Id="rId5" Type="http://schemas.openxmlformats.org/officeDocument/2006/relationships/customXml" Target="../ink/ink117.xml"/><Relationship Id="rId90" Type="http://schemas.openxmlformats.org/officeDocument/2006/relationships/image" Target="../media/image162.png"/><Relationship Id="rId95" Type="http://schemas.openxmlformats.org/officeDocument/2006/relationships/customXml" Target="../ink/ink162.xml"/><Relationship Id="rId22" Type="http://schemas.openxmlformats.org/officeDocument/2006/relationships/image" Target="../media/image128.png"/><Relationship Id="rId27" Type="http://schemas.openxmlformats.org/officeDocument/2006/relationships/customXml" Target="../ink/ink128.xml"/><Relationship Id="rId43" Type="http://schemas.openxmlformats.org/officeDocument/2006/relationships/customXml" Target="../ink/ink136.xml"/><Relationship Id="rId48" Type="http://schemas.openxmlformats.org/officeDocument/2006/relationships/image" Target="../media/image141.png"/><Relationship Id="rId64" Type="http://schemas.openxmlformats.org/officeDocument/2006/relationships/image" Target="../media/image149.png"/><Relationship Id="rId69" Type="http://schemas.openxmlformats.org/officeDocument/2006/relationships/customXml" Target="../ink/ink149.xml"/><Relationship Id="rId113" Type="http://schemas.openxmlformats.org/officeDocument/2006/relationships/customXml" Target="../ink/ink171.xml"/><Relationship Id="rId118" Type="http://schemas.openxmlformats.org/officeDocument/2006/relationships/image" Target="../media/image176.png"/><Relationship Id="rId80" Type="http://schemas.openxmlformats.org/officeDocument/2006/relationships/image" Target="../media/image157.png"/><Relationship Id="rId85" Type="http://schemas.openxmlformats.org/officeDocument/2006/relationships/customXml" Target="../ink/ink157.xml"/><Relationship Id="rId12" Type="http://schemas.openxmlformats.org/officeDocument/2006/relationships/image" Target="../media/image123.png"/><Relationship Id="rId17" Type="http://schemas.openxmlformats.org/officeDocument/2006/relationships/customXml" Target="../ink/ink123.xml"/><Relationship Id="rId33" Type="http://schemas.openxmlformats.org/officeDocument/2006/relationships/customXml" Target="../ink/ink131.xml"/><Relationship Id="rId38" Type="http://schemas.openxmlformats.org/officeDocument/2006/relationships/image" Target="../media/image136.png"/><Relationship Id="rId59" Type="http://schemas.openxmlformats.org/officeDocument/2006/relationships/customXml" Target="../ink/ink144.xml"/><Relationship Id="rId103" Type="http://schemas.openxmlformats.org/officeDocument/2006/relationships/customXml" Target="../ink/ink166.xml"/><Relationship Id="rId108" Type="http://schemas.openxmlformats.org/officeDocument/2006/relationships/image" Target="../media/image171.png"/><Relationship Id="rId54" Type="http://schemas.openxmlformats.org/officeDocument/2006/relationships/image" Target="../media/image144.png"/><Relationship Id="rId70" Type="http://schemas.openxmlformats.org/officeDocument/2006/relationships/image" Target="../media/image152.png"/><Relationship Id="rId75" Type="http://schemas.openxmlformats.org/officeDocument/2006/relationships/customXml" Target="../ink/ink152.xml"/><Relationship Id="rId91" Type="http://schemas.openxmlformats.org/officeDocument/2006/relationships/customXml" Target="../ink/ink160.xml"/><Relationship Id="rId96" Type="http://schemas.openxmlformats.org/officeDocument/2006/relationships/image" Target="../media/image165.png"/><Relationship Id="rId1" Type="http://schemas.openxmlformats.org/officeDocument/2006/relationships/slideLayout" Target="../slideLayouts/slideLayout7.xml"/><Relationship Id="rId6" Type="http://schemas.openxmlformats.org/officeDocument/2006/relationships/image" Target="../media/image27.png"/><Relationship Id="rId23" Type="http://schemas.openxmlformats.org/officeDocument/2006/relationships/customXml" Target="../ink/ink126.xml"/><Relationship Id="rId28" Type="http://schemas.openxmlformats.org/officeDocument/2006/relationships/image" Target="../media/image131.png"/><Relationship Id="rId49" Type="http://schemas.openxmlformats.org/officeDocument/2006/relationships/customXml" Target="../ink/ink139.xml"/><Relationship Id="rId114" Type="http://schemas.openxmlformats.org/officeDocument/2006/relationships/image" Target="../media/image174.png"/><Relationship Id="rId10" Type="http://schemas.openxmlformats.org/officeDocument/2006/relationships/image" Target="../media/image122.png"/><Relationship Id="rId31" Type="http://schemas.openxmlformats.org/officeDocument/2006/relationships/customXml" Target="../ink/ink130.xml"/><Relationship Id="rId44" Type="http://schemas.openxmlformats.org/officeDocument/2006/relationships/image" Target="../media/image139.png"/><Relationship Id="rId52" Type="http://schemas.openxmlformats.org/officeDocument/2006/relationships/image" Target="../media/image143.png"/><Relationship Id="rId60" Type="http://schemas.openxmlformats.org/officeDocument/2006/relationships/image" Target="../media/image147.png"/><Relationship Id="rId65" Type="http://schemas.openxmlformats.org/officeDocument/2006/relationships/customXml" Target="../ink/ink147.xml"/><Relationship Id="rId73" Type="http://schemas.openxmlformats.org/officeDocument/2006/relationships/customXml" Target="../ink/ink151.xml"/><Relationship Id="rId78" Type="http://schemas.openxmlformats.org/officeDocument/2006/relationships/image" Target="../media/image156.png"/><Relationship Id="rId81" Type="http://schemas.openxmlformats.org/officeDocument/2006/relationships/customXml" Target="../ink/ink155.xml"/><Relationship Id="rId86" Type="http://schemas.openxmlformats.org/officeDocument/2006/relationships/image" Target="../media/image160.png"/><Relationship Id="rId94" Type="http://schemas.openxmlformats.org/officeDocument/2006/relationships/image" Target="../media/image164.png"/><Relationship Id="rId99" Type="http://schemas.openxmlformats.org/officeDocument/2006/relationships/customXml" Target="../ink/ink164.xml"/><Relationship Id="rId101" Type="http://schemas.openxmlformats.org/officeDocument/2006/relationships/customXml" Target="../ink/ink165.xml"/><Relationship Id="rId4" Type="http://schemas.openxmlformats.org/officeDocument/2006/relationships/image" Target="../media/image120.png"/><Relationship Id="rId9" Type="http://schemas.openxmlformats.org/officeDocument/2006/relationships/customXml" Target="../ink/ink119.xml"/><Relationship Id="rId13" Type="http://schemas.openxmlformats.org/officeDocument/2006/relationships/customXml" Target="../ink/ink121.xml"/><Relationship Id="rId18" Type="http://schemas.openxmlformats.org/officeDocument/2006/relationships/image" Target="../media/image126.png"/><Relationship Id="rId39" Type="http://schemas.openxmlformats.org/officeDocument/2006/relationships/customXml" Target="../ink/ink134.xml"/><Relationship Id="rId109" Type="http://schemas.openxmlformats.org/officeDocument/2006/relationships/customXml" Target="../ink/ink169.xml"/><Relationship Id="rId34" Type="http://schemas.openxmlformats.org/officeDocument/2006/relationships/image" Target="../media/image134.png"/><Relationship Id="rId50" Type="http://schemas.openxmlformats.org/officeDocument/2006/relationships/image" Target="../media/image142.png"/><Relationship Id="rId55" Type="http://schemas.openxmlformats.org/officeDocument/2006/relationships/customXml" Target="../ink/ink142.xml"/><Relationship Id="rId76" Type="http://schemas.openxmlformats.org/officeDocument/2006/relationships/image" Target="../media/image155.png"/><Relationship Id="rId97" Type="http://schemas.openxmlformats.org/officeDocument/2006/relationships/customXml" Target="../ink/ink163.xml"/><Relationship Id="rId104" Type="http://schemas.openxmlformats.org/officeDocument/2006/relationships/image" Target="../media/image169.png"/><Relationship Id="rId7" Type="http://schemas.openxmlformats.org/officeDocument/2006/relationships/customXml" Target="../ink/ink118.xml"/><Relationship Id="rId71" Type="http://schemas.openxmlformats.org/officeDocument/2006/relationships/customXml" Target="../ink/ink150.xml"/><Relationship Id="rId92" Type="http://schemas.openxmlformats.org/officeDocument/2006/relationships/image" Target="../media/image163.png"/><Relationship Id="rId2" Type="http://schemas.openxmlformats.org/officeDocument/2006/relationships/image" Target="../media/image119.png"/><Relationship Id="rId29" Type="http://schemas.openxmlformats.org/officeDocument/2006/relationships/customXml" Target="../ink/ink129.xml"/><Relationship Id="rId24" Type="http://schemas.openxmlformats.org/officeDocument/2006/relationships/image" Target="../media/image129.png"/><Relationship Id="rId40" Type="http://schemas.openxmlformats.org/officeDocument/2006/relationships/image" Target="../media/image137.png"/><Relationship Id="rId45" Type="http://schemas.openxmlformats.org/officeDocument/2006/relationships/customXml" Target="../ink/ink137.xml"/><Relationship Id="rId66" Type="http://schemas.openxmlformats.org/officeDocument/2006/relationships/image" Target="../media/image150.png"/><Relationship Id="rId87" Type="http://schemas.openxmlformats.org/officeDocument/2006/relationships/customXml" Target="../ink/ink158.xml"/><Relationship Id="rId110" Type="http://schemas.openxmlformats.org/officeDocument/2006/relationships/image" Target="../media/image172.png"/><Relationship Id="rId115" Type="http://schemas.openxmlformats.org/officeDocument/2006/relationships/customXml" Target="../ink/ink172.xml"/><Relationship Id="rId61" Type="http://schemas.openxmlformats.org/officeDocument/2006/relationships/customXml" Target="../ink/ink145.xml"/><Relationship Id="rId82" Type="http://schemas.openxmlformats.org/officeDocument/2006/relationships/image" Target="../media/image158.png"/><Relationship Id="rId19" Type="http://schemas.openxmlformats.org/officeDocument/2006/relationships/customXml" Target="../ink/ink124.xml"/><Relationship Id="rId14" Type="http://schemas.openxmlformats.org/officeDocument/2006/relationships/image" Target="../media/image124.png"/><Relationship Id="rId30" Type="http://schemas.openxmlformats.org/officeDocument/2006/relationships/image" Target="../media/image132.png"/><Relationship Id="rId35" Type="http://schemas.openxmlformats.org/officeDocument/2006/relationships/customXml" Target="../ink/ink132.xml"/><Relationship Id="rId56" Type="http://schemas.openxmlformats.org/officeDocument/2006/relationships/image" Target="../media/image145.png"/><Relationship Id="rId77" Type="http://schemas.openxmlformats.org/officeDocument/2006/relationships/customXml" Target="../ink/ink153.xml"/><Relationship Id="rId100" Type="http://schemas.openxmlformats.org/officeDocument/2006/relationships/image" Target="../media/image167.png"/><Relationship Id="rId105" Type="http://schemas.openxmlformats.org/officeDocument/2006/relationships/customXml" Target="../ink/ink167.xml"/><Relationship Id="rId8" Type="http://schemas.openxmlformats.org/officeDocument/2006/relationships/image" Target="../media/image121.png"/><Relationship Id="rId51" Type="http://schemas.openxmlformats.org/officeDocument/2006/relationships/customXml" Target="../ink/ink140.xml"/><Relationship Id="rId72" Type="http://schemas.openxmlformats.org/officeDocument/2006/relationships/image" Target="../media/image153.png"/><Relationship Id="rId93" Type="http://schemas.openxmlformats.org/officeDocument/2006/relationships/customXml" Target="../ink/ink161.xml"/><Relationship Id="rId98" Type="http://schemas.openxmlformats.org/officeDocument/2006/relationships/image" Target="../media/image166.png"/><Relationship Id="rId3" Type="http://schemas.openxmlformats.org/officeDocument/2006/relationships/customXml" Target="../ink/ink116.xml"/><Relationship Id="rId25" Type="http://schemas.openxmlformats.org/officeDocument/2006/relationships/customXml" Target="../ink/ink127.xml"/><Relationship Id="rId46" Type="http://schemas.openxmlformats.org/officeDocument/2006/relationships/image" Target="../media/image140.png"/><Relationship Id="rId67" Type="http://schemas.openxmlformats.org/officeDocument/2006/relationships/customXml" Target="../ink/ink148.xml"/><Relationship Id="rId116" Type="http://schemas.openxmlformats.org/officeDocument/2006/relationships/image" Target="../media/image175.png"/><Relationship Id="rId20" Type="http://schemas.openxmlformats.org/officeDocument/2006/relationships/image" Target="../media/image127.png"/><Relationship Id="rId41" Type="http://schemas.openxmlformats.org/officeDocument/2006/relationships/customXml" Target="../ink/ink135.xml"/><Relationship Id="rId62" Type="http://schemas.openxmlformats.org/officeDocument/2006/relationships/image" Target="../media/image148.png"/><Relationship Id="rId83" Type="http://schemas.openxmlformats.org/officeDocument/2006/relationships/customXml" Target="../ink/ink156.xml"/><Relationship Id="rId88" Type="http://schemas.openxmlformats.org/officeDocument/2006/relationships/image" Target="../media/image161.png"/><Relationship Id="rId111" Type="http://schemas.openxmlformats.org/officeDocument/2006/relationships/customXml" Target="../ink/ink170.xml"/><Relationship Id="rId15" Type="http://schemas.openxmlformats.org/officeDocument/2006/relationships/customXml" Target="../ink/ink122.xml"/><Relationship Id="rId36" Type="http://schemas.openxmlformats.org/officeDocument/2006/relationships/image" Target="../media/image135.png"/><Relationship Id="rId57" Type="http://schemas.openxmlformats.org/officeDocument/2006/relationships/customXml" Target="../ink/ink143.xml"/><Relationship Id="rId106" Type="http://schemas.openxmlformats.org/officeDocument/2006/relationships/image" Target="../media/image17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0" Type="http://schemas.openxmlformats.org/officeDocument/2006/relationships/image" Target="../media/image1760.png"/><Relationship Id="rId3" Type="http://schemas.openxmlformats.org/officeDocument/2006/relationships/customXml" Target="../ink/ink174.xml"/><Relationship Id="rId21" Type="http://schemas.openxmlformats.org/officeDocument/2006/relationships/customXml" Target="../ink/ink177.xml"/><Relationship Id="rId17" Type="http://schemas.openxmlformats.org/officeDocument/2006/relationships/customXml" Target="../ink/ink176.xml"/><Relationship Id="rId2" Type="http://schemas.openxmlformats.org/officeDocument/2006/relationships/image" Target="../media/image2.png"/><Relationship Id="rId16" Type="http://schemas.openxmlformats.org/officeDocument/2006/relationships/image" Target="../media/image1440.png"/><Relationship Id="rId20" Type="http://schemas.openxmlformats.org/officeDocument/2006/relationships/image" Target="../media/image1460.png"/><Relationship Id="rId1" Type="http://schemas.openxmlformats.org/officeDocument/2006/relationships/slideLayout" Target="../slideLayouts/slideLayout7.xml"/><Relationship Id="rId15" Type="http://schemas.openxmlformats.org/officeDocument/2006/relationships/customXml" Target="../ink/ink175.xml"/><Relationship Id="rId14" Type="http://schemas.openxmlformats.org/officeDocument/2006/relationships/image" Target="../media/image1430.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 : Make the app available for international usage, which means supporting multiple languages.</a:t>
            </a:r>
          </a:p>
          <a:p>
            <a:pPr algn="just"/>
            <a:r>
              <a:rPr lang="en-US" dirty="0"/>
              <a:t>There are 2 job roles in the process: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Smiley Face 6">
            <a:extLst>
              <a:ext uri="{FF2B5EF4-FFF2-40B4-BE49-F238E27FC236}">
                <a16:creationId xmlns:a16="http://schemas.microsoft.com/office/drawing/2014/main" id="{3AAEFAD0-4A89-492B-B0A9-975D4BB60BAA}"/>
              </a:ext>
            </a:extLst>
          </p:cNvPr>
          <p:cNvSpPr/>
          <p:nvPr/>
        </p:nvSpPr>
        <p:spPr>
          <a:xfrm>
            <a:off x="2932092" y="2408040"/>
            <a:ext cx="1022431" cy="86409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Smiley Face 8">
            <a:extLst>
              <a:ext uri="{FF2B5EF4-FFF2-40B4-BE49-F238E27FC236}">
                <a16:creationId xmlns:a16="http://schemas.microsoft.com/office/drawing/2014/main" id="{9294447D-FFD7-4C0E-94E6-77B1206DEE54}"/>
              </a:ext>
            </a:extLst>
          </p:cNvPr>
          <p:cNvSpPr/>
          <p:nvPr/>
        </p:nvSpPr>
        <p:spPr>
          <a:xfrm>
            <a:off x="8302325" y="2423429"/>
            <a:ext cx="1022431" cy="864096"/>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0" name="TextBox 6">
            <a:extLst>
              <a:ext uri="{FF2B5EF4-FFF2-40B4-BE49-F238E27FC236}">
                <a16:creationId xmlns:a16="http://schemas.microsoft.com/office/drawing/2014/main" id="{A17B7AFC-E7CC-4290-B6AB-4A43FCFA47E4}"/>
              </a:ext>
            </a:extLst>
          </p:cNvPr>
          <p:cNvSpPr txBox="1"/>
          <p:nvPr/>
        </p:nvSpPr>
        <p:spPr>
          <a:xfrm>
            <a:off x="1348276" y="2670811"/>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UI5 Consultant</a:t>
            </a:r>
          </a:p>
        </p:txBody>
      </p:sp>
      <p:sp>
        <p:nvSpPr>
          <p:cNvPr id="11" name="TextBox 9">
            <a:extLst>
              <a:ext uri="{FF2B5EF4-FFF2-40B4-BE49-F238E27FC236}">
                <a16:creationId xmlns:a16="http://schemas.microsoft.com/office/drawing/2014/main" id="{8D4C4BB6-61DF-4491-94E8-A9D5DFDD9EC6}"/>
              </a:ext>
            </a:extLst>
          </p:cNvPr>
          <p:cNvSpPr txBox="1"/>
          <p:nvPr/>
        </p:nvSpPr>
        <p:spPr>
          <a:xfrm>
            <a:off x="9431358" y="2690800"/>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Language Expert KM</a:t>
            </a:r>
          </a:p>
        </p:txBody>
      </p:sp>
      <p:sp>
        <p:nvSpPr>
          <p:cNvPr id="13" name="Rectangle 12">
            <a:extLst>
              <a:ext uri="{FF2B5EF4-FFF2-40B4-BE49-F238E27FC236}">
                <a16:creationId xmlns:a16="http://schemas.microsoft.com/office/drawing/2014/main" id="{6A362D65-3A12-4CA0-A625-133455A42F79}"/>
              </a:ext>
            </a:extLst>
          </p:cNvPr>
          <p:cNvSpPr/>
          <p:nvPr/>
        </p:nvSpPr>
        <p:spPr>
          <a:xfrm>
            <a:off x="6653301" y="3700757"/>
            <a:ext cx="432048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Translate the texts to provide support in multiple languages</a:t>
            </a:r>
          </a:p>
        </p:txBody>
      </p:sp>
      <p:sp>
        <p:nvSpPr>
          <p:cNvPr id="14" name="Rectangle: Folded Corner 13">
            <a:extLst>
              <a:ext uri="{FF2B5EF4-FFF2-40B4-BE49-F238E27FC236}">
                <a16:creationId xmlns:a16="http://schemas.microsoft.com/office/drawing/2014/main" id="{FD52B493-5CBA-4137-97AE-063AC4739D73}"/>
              </a:ext>
            </a:extLst>
          </p:cNvPr>
          <p:cNvSpPr/>
          <p:nvPr/>
        </p:nvSpPr>
        <p:spPr>
          <a:xfrm>
            <a:off x="1448535" y="4843305"/>
            <a:ext cx="4121766" cy="12480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I18n.properties</a:t>
            </a:r>
          </a:p>
          <a:p>
            <a:pPr algn="ctr"/>
            <a:r>
              <a:rPr lang="en-US" sz="1800" dirty="0"/>
              <a:t>TEXTS</a:t>
            </a:r>
          </a:p>
        </p:txBody>
      </p:sp>
      <p:sp>
        <p:nvSpPr>
          <p:cNvPr id="15" name="Flowchart: Multidocument 14">
            <a:extLst>
              <a:ext uri="{FF2B5EF4-FFF2-40B4-BE49-F238E27FC236}">
                <a16:creationId xmlns:a16="http://schemas.microsoft.com/office/drawing/2014/main" id="{EC8F7706-FDA4-40D2-9625-1F5ECCED6010}"/>
              </a:ext>
            </a:extLst>
          </p:cNvPr>
          <p:cNvSpPr/>
          <p:nvPr/>
        </p:nvSpPr>
        <p:spPr>
          <a:xfrm>
            <a:off x="7733421" y="5013933"/>
            <a:ext cx="1872208" cy="122413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Language specific</a:t>
            </a:r>
          </a:p>
        </p:txBody>
      </p:sp>
      <p:sp>
        <p:nvSpPr>
          <p:cNvPr id="16" name="Rectangle 15">
            <a:extLst>
              <a:ext uri="{FF2B5EF4-FFF2-40B4-BE49-F238E27FC236}">
                <a16:creationId xmlns:a16="http://schemas.microsoft.com/office/drawing/2014/main" id="{4D84CE19-2DC2-420A-B7A0-44F75A856B1A}"/>
              </a:ext>
            </a:extLst>
          </p:cNvPr>
          <p:cNvSpPr/>
          <p:nvPr/>
        </p:nvSpPr>
        <p:spPr>
          <a:xfrm>
            <a:off x="7823663" y="3259723"/>
            <a:ext cx="1850058" cy="338554"/>
          </a:xfrm>
          <a:prstGeom prst="rect">
            <a:avLst/>
          </a:prstGeom>
        </p:spPr>
        <p:txBody>
          <a:bodyPr wrap="non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?sap-</a:t>
            </a:r>
            <a:r>
              <a:rPr lang="en-US" sz="1600" dirty="0" err="1"/>
              <a:t>ui</a:t>
            </a:r>
            <a:r>
              <a:rPr lang="en-US" sz="1600" dirty="0"/>
              <a:t>-language=hi</a:t>
            </a:r>
          </a:p>
        </p:txBody>
      </p:sp>
      <p:sp>
        <p:nvSpPr>
          <p:cNvPr id="3" name="Rectangle: Rounded Corners 2">
            <a:extLst>
              <a:ext uri="{FF2B5EF4-FFF2-40B4-BE49-F238E27FC236}">
                <a16:creationId xmlns:a16="http://schemas.microsoft.com/office/drawing/2014/main" id="{6E625DCB-84E5-4EBC-B453-C21FBE4F9785}"/>
              </a:ext>
            </a:extLst>
          </p:cNvPr>
          <p:cNvSpPr/>
          <p:nvPr/>
        </p:nvSpPr>
        <p:spPr>
          <a:xfrm>
            <a:off x="1259859" y="3800475"/>
            <a:ext cx="438846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 the model to provide support for internationalization</a:t>
            </a:r>
          </a:p>
        </p:txBody>
      </p:sp>
    </p:spTree>
    <p:extLst>
      <p:ext uri="{BB962C8B-B14F-4D97-AF65-F5344CB8AC3E}">
        <p14:creationId xmlns:p14="http://schemas.microsoft.com/office/powerpoint/2010/main" val="493699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457200" indent="-457200" algn="just">
              <a:buAutoNum type="arabicPeriod"/>
            </a:pPr>
            <a:r>
              <a:rPr lang="en-US" dirty="0"/>
              <a:t>Create resource bundle which includes label field </a:t>
            </a:r>
          </a:p>
          <a:p>
            <a:pPr marL="457200" indent="-457200" algn="just">
              <a:buAutoNum type="arabicPeriod"/>
            </a:pPr>
            <a:r>
              <a:rPr lang="en-US" dirty="0"/>
              <a:t>Create a folder </a:t>
            </a:r>
            <a:r>
              <a:rPr lang="en-US" dirty="0">
                <a:solidFill>
                  <a:srgbClr val="FF0000"/>
                </a:solidFill>
              </a:rPr>
              <a:t>i18n</a:t>
            </a:r>
            <a:r>
              <a:rPr lang="en-US" dirty="0"/>
              <a:t> and inside this folder the file named </a:t>
            </a:r>
            <a:r>
              <a:rPr lang="en-US" dirty="0">
                <a:solidFill>
                  <a:srgbClr val="FF0000"/>
                </a:solidFill>
              </a:rPr>
              <a:t>i18n.properties </a:t>
            </a:r>
            <a:r>
              <a:rPr lang="en-US" dirty="0"/>
              <a:t>for default labels.</a:t>
            </a:r>
          </a:p>
          <a:p>
            <a:pPr marL="457200" indent="-457200" algn="just">
              <a:buAutoNum type="arabicPeriod"/>
            </a:pPr>
            <a:r>
              <a:rPr lang="en-US" dirty="0"/>
              <a:t>And </a:t>
            </a:r>
            <a:r>
              <a:rPr lang="en-US" dirty="0">
                <a:solidFill>
                  <a:srgbClr val="FF0000"/>
                </a:solidFill>
              </a:rPr>
              <a:t>i18n_langcode.properties </a:t>
            </a:r>
            <a:r>
              <a:rPr lang="en-US" dirty="0"/>
              <a:t>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solidFill>
                  <a:srgbClr val="FF0000"/>
                </a:solidFill>
              </a:rPr>
              <a:t>?sap-language=language_code </a:t>
            </a:r>
            <a:r>
              <a:rPr lang="en-US" dirty="0"/>
              <a:t>at the end of the URL of the app. Example for Hindi we will write </a:t>
            </a:r>
            <a:r>
              <a:rPr lang="en-US" b="1" dirty="0">
                <a:solidFill>
                  <a:srgbClr val="FF0000"/>
                </a:solidFill>
              </a:rPr>
              <a:t>?sap-language=hi</a:t>
            </a:r>
            <a:endParaRPr lang="en-US" dirty="0">
              <a:solidFill>
                <a:srgbClr val="FF0000"/>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BE10C32A-9E38-42A6-9580-E33B504FF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534" y="3428999"/>
            <a:ext cx="7982201" cy="277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8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lgn="just">
              <a:buFontTx/>
              <a:buChar char="-"/>
            </a:pPr>
            <a:r>
              <a:rPr lang="en-US" dirty="0"/>
              <a:t>Now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algn="just"/>
            <a:endParaRPr lang="en-US" dirty="0"/>
          </a:p>
          <a:p>
            <a:pPr algn="just"/>
            <a:r>
              <a:rPr lang="en-US" dirty="0"/>
              <a:t>Code Links:-</a:t>
            </a:r>
          </a:p>
          <a:p>
            <a:pPr marL="285750" indent="-285750" algn="just">
              <a:buFontTx/>
              <a:buChar char="-"/>
            </a:pPr>
            <a:r>
              <a:rPr lang="en-US" dirty="0"/>
              <a:t>Main.view.xml</a:t>
            </a:r>
          </a:p>
          <a:p>
            <a:pPr marL="285750" indent="-285750" algn="just">
              <a:buFontTx/>
              <a:buChar char="-"/>
            </a:pPr>
            <a:r>
              <a:rPr lang="en-US" dirty="0"/>
              <a:t>Main.controller.js</a:t>
            </a:r>
          </a:p>
          <a:p>
            <a:pPr marL="285750" indent="-285750" algn="just">
              <a:buFontTx/>
              <a:buChar char="-"/>
            </a:pPr>
            <a:r>
              <a:rPr lang="en-US" dirty="0"/>
              <a:t>model.js</a:t>
            </a:r>
          </a:p>
          <a:p>
            <a:pPr marL="285750" indent="-285750" algn="just">
              <a:buFontTx/>
              <a:buChar char="-"/>
            </a:pPr>
            <a:r>
              <a:rPr lang="en-US" dirty="0"/>
              <a:t>i18n.properties</a:t>
            </a:r>
          </a:p>
          <a:p>
            <a:pPr marL="285750" indent="-285750" algn="just">
              <a:buFontTx/>
              <a:buChar char="-"/>
            </a:pPr>
            <a:r>
              <a:rPr lang="en-US" dirty="0"/>
              <a:t>i18n_hi.properties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E29DA55-5BB0-47E6-AC5C-99DA18B46670}"/>
              </a:ext>
            </a:extLst>
          </p:cNvPr>
          <p:cNvPicPr>
            <a:picLocks noChangeAspect="1"/>
          </p:cNvPicPr>
          <p:nvPr/>
        </p:nvPicPr>
        <p:blipFill>
          <a:blip r:embed="rId3"/>
          <a:stretch>
            <a:fillRect/>
          </a:stretch>
        </p:blipFill>
        <p:spPr>
          <a:xfrm>
            <a:off x="3153165" y="2719836"/>
            <a:ext cx="8777072" cy="3903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8278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772" y="2465509"/>
            <a:ext cx="6931255" cy="279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05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formatter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285750" indent="-285750">
              <a:buFont typeface="Arial" panose="020B0604020202020204" pitchFamily="34" charset="0"/>
              <a:buChar char="•"/>
            </a:pPr>
            <a:r>
              <a:rPr lang="en-US" dirty="0"/>
              <a:t>To create a formatter first create a </a:t>
            </a:r>
            <a:r>
              <a:rPr lang="en-US" b="1" dirty="0"/>
              <a:t>utils or util </a:t>
            </a:r>
            <a:r>
              <a:rPr lang="en-US" dirty="0"/>
              <a:t>folder inside the webapp folder.</a:t>
            </a:r>
          </a:p>
          <a:p>
            <a:pPr marL="285750" indent="-285750">
              <a:buFont typeface="Arial" panose="020B0604020202020204" pitchFamily="34" charset="0"/>
              <a:buChar char="•"/>
            </a:pPr>
            <a:r>
              <a:rPr lang="en-US" dirty="0"/>
              <a:t>Now create a file lifesaver.js inside the util folder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file (lifeSaver.js) create the function(convertUC)  for formatting.</a:t>
            </a:r>
          </a:p>
          <a:p>
            <a:pPr marL="285750" indent="-285750">
              <a:buFont typeface="Arial" panose="020B0604020202020204" pitchFamily="34" charset="0"/>
              <a:buChar char="•"/>
            </a:pPr>
            <a:r>
              <a:rPr lang="en-US" dirty="0"/>
              <a:t>After creating this function , inside the controller include it as a dependency and create a global variable at controller level which is accessible in the current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Now  bind the formatter inside the view by using the second property binding syntax.</a:t>
            </a:r>
          </a:p>
          <a:p>
            <a:r>
              <a:rPr lang="en-US" dirty="0"/>
              <a:t>    {</a:t>
            </a:r>
            <a:r>
              <a:rPr lang="en-US" dirty="0">
                <a:highlight>
                  <a:srgbClr val="FFFF00"/>
                </a:highlight>
              </a:rPr>
              <a:t>path: ‘ ’ , formatter : ‘</a:t>
            </a:r>
            <a:r>
              <a:rPr lang="en-US" b="1" dirty="0">
                <a:highlight>
                  <a:srgbClr val="FFFF00"/>
                </a:highlight>
              </a:rPr>
              <a:t>.formatter.formatterFunction</a:t>
            </a:r>
            <a:r>
              <a:rPr lang="en-US" b="1" dirty="0"/>
              <a:t>’</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3" name="Picture 12">
            <a:extLst>
              <a:ext uri="{FF2B5EF4-FFF2-40B4-BE49-F238E27FC236}">
                <a16:creationId xmlns:a16="http://schemas.microsoft.com/office/drawing/2014/main" id="{9A174379-7F60-4392-BF1F-AC88684D5739}"/>
              </a:ext>
            </a:extLst>
          </p:cNvPr>
          <p:cNvPicPr>
            <a:picLocks noChangeAspect="1"/>
          </p:cNvPicPr>
          <p:nvPr/>
        </p:nvPicPr>
        <p:blipFill>
          <a:blip r:embed="rId3"/>
          <a:stretch>
            <a:fillRect/>
          </a:stretch>
        </p:blipFill>
        <p:spPr>
          <a:xfrm>
            <a:off x="3105150" y="1414460"/>
            <a:ext cx="2171700" cy="1304925"/>
          </a:xfrm>
          <a:prstGeom prst="rect">
            <a:avLst/>
          </a:prstGeom>
        </p:spPr>
      </p:pic>
      <p:cxnSp>
        <p:nvCxnSpPr>
          <p:cNvPr id="15" name="Straight Arrow Connector 14">
            <a:extLst>
              <a:ext uri="{FF2B5EF4-FFF2-40B4-BE49-F238E27FC236}">
                <a16:creationId xmlns:a16="http://schemas.microsoft.com/office/drawing/2014/main" id="{2BAB0FF5-1D32-4964-964B-B22707FE2D70}"/>
              </a:ext>
            </a:extLst>
          </p:cNvPr>
          <p:cNvCxnSpPr/>
          <p:nvPr/>
        </p:nvCxnSpPr>
        <p:spPr>
          <a:xfrm flipH="1">
            <a:off x="4324350" y="1699232"/>
            <a:ext cx="1409700" cy="70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A069FB-10DA-4D15-8722-ED0AADE08A72}"/>
              </a:ext>
            </a:extLst>
          </p:cNvPr>
          <p:cNvSpPr txBox="1"/>
          <p:nvPr/>
        </p:nvSpPr>
        <p:spPr>
          <a:xfrm>
            <a:off x="5433263" y="1545342"/>
            <a:ext cx="160972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Formatter</a:t>
            </a:r>
          </a:p>
        </p:txBody>
      </p:sp>
      <p:pic>
        <p:nvPicPr>
          <p:cNvPr id="18" name="Picture 17">
            <a:extLst>
              <a:ext uri="{FF2B5EF4-FFF2-40B4-BE49-F238E27FC236}">
                <a16:creationId xmlns:a16="http://schemas.microsoft.com/office/drawing/2014/main" id="{10A5D5D5-5875-43AA-94E1-CF2C811B8DFE}"/>
              </a:ext>
            </a:extLst>
          </p:cNvPr>
          <p:cNvPicPr>
            <a:picLocks noChangeAspect="1"/>
          </p:cNvPicPr>
          <p:nvPr/>
        </p:nvPicPr>
        <p:blipFill>
          <a:blip r:embed="rId4"/>
          <a:stretch>
            <a:fillRect/>
          </a:stretch>
        </p:blipFill>
        <p:spPr>
          <a:xfrm>
            <a:off x="3228975" y="3639526"/>
            <a:ext cx="3814013" cy="1903348"/>
          </a:xfrm>
          <a:prstGeom prst="rect">
            <a:avLst/>
          </a:prstGeom>
        </p:spPr>
      </p:pic>
      <p:sp>
        <p:nvSpPr>
          <p:cNvPr id="37" name="TextBox 36">
            <a:extLst>
              <a:ext uri="{FF2B5EF4-FFF2-40B4-BE49-F238E27FC236}">
                <a16:creationId xmlns:a16="http://schemas.microsoft.com/office/drawing/2014/main" id="{05F683DE-1A2B-4A63-BBF8-9314F99795B9}"/>
              </a:ext>
            </a:extLst>
          </p:cNvPr>
          <p:cNvSpPr txBox="1"/>
          <p:nvPr/>
        </p:nvSpPr>
        <p:spPr>
          <a:xfrm>
            <a:off x="680291" y="6189848"/>
            <a:ext cx="234314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The first dot represent that the it is in the controller</a:t>
            </a:r>
          </a:p>
        </p:txBody>
      </p:sp>
      <p:cxnSp>
        <p:nvCxnSpPr>
          <p:cNvPr id="40" name="Straight Arrow Connector 39">
            <a:extLst>
              <a:ext uri="{FF2B5EF4-FFF2-40B4-BE49-F238E27FC236}">
                <a16:creationId xmlns:a16="http://schemas.microsoft.com/office/drawing/2014/main" id="{767161F4-7071-40EB-9AD5-9DE5443E0533}"/>
              </a:ext>
            </a:extLst>
          </p:cNvPr>
          <p:cNvCxnSpPr>
            <a:cxnSpLocks/>
          </p:cNvCxnSpPr>
          <p:nvPr/>
        </p:nvCxnSpPr>
        <p:spPr>
          <a:xfrm flipV="1">
            <a:off x="2743200" y="6000750"/>
            <a:ext cx="0" cy="22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B5096B5A-CBDC-4231-9383-08A5EF0C4627}"/>
              </a:ext>
            </a:extLst>
          </p:cNvPr>
          <p:cNvPicPr>
            <a:picLocks noChangeAspect="1"/>
          </p:cNvPicPr>
          <p:nvPr/>
        </p:nvPicPr>
        <p:blipFill>
          <a:blip r:embed="rId5"/>
          <a:stretch>
            <a:fillRect/>
          </a:stretch>
        </p:blipFill>
        <p:spPr>
          <a:xfrm>
            <a:off x="3522094" y="6188671"/>
            <a:ext cx="4640982" cy="274344"/>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formatter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When we there are two fields bind in one </a:t>
            </a:r>
          </a:p>
          <a:p>
            <a:r>
              <a:rPr lang="en-US" dirty="0"/>
              <a:t>     for </a:t>
            </a:r>
            <a:r>
              <a:rPr lang="en-US" dirty="0" err="1"/>
              <a:t>e.g</a:t>
            </a:r>
            <a:r>
              <a:rPr lang="en-US" dirty="0"/>
              <a:t>: </a:t>
            </a:r>
          </a:p>
          <a:p>
            <a:endParaRPr lang="en-US" dirty="0"/>
          </a:p>
          <a:p>
            <a:pPr marL="285750" indent="-285750">
              <a:buFont typeface="Arial" panose="020B0604020202020204" pitchFamily="34" charset="0"/>
              <a:buChar char="•"/>
            </a:pPr>
            <a:r>
              <a:rPr lang="en-US" dirty="0"/>
              <a:t>Here we have to bind in a little different format and the format will be </a:t>
            </a:r>
          </a:p>
          <a:p>
            <a:r>
              <a:rPr lang="en-US" dirty="0"/>
              <a:t>     </a:t>
            </a:r>
            <a:r>
              <a:rPr lang="en-US" dirty="0">
                <a:highlight>
                  <a:srgbClr val="00FFFF"/>
                </a:highlight>
              </a:rPr>
              <a:t>“{  parts : [{path : ‘</a:t>
            </a:r>
            <a:r>
              <a:rPr lang="en-US" b="1" dirty="0">
                <a:highlight>
                  <a:srgbClr val="00FFFF"/>
                </a:highlight>
              </a:rPr>
              <a:t>salary’</a:t>
            </a:r>
            <a:r>
              <a:rPr lang="en-US" dirty="0">
                <a:highlight>
                  <a:srgbClr val="00FFFF"/>
                </a:highlight>
              </a:rPr>
              <a:t>},{path : ‘</a:t>
            </a:r>
            <a:r>
              <a:rPr lang="en-US" b="1" dirty="0">
                <a:highlight>
                  <a:srgbClr val="00FFFF"/>
                </a:highlight>
              </a:rPr>
              <a:t>currency’</a:t>
            </a:r>
            <a:r>
              <a:rPr lang="en-US" dirty="0">
                <a:highlight>
                  <a:srgbClr val="00FFFF"/>
                </a:highlight>
              </a:rPr>
              <a:t>}] , formatter : </a:t>
            </a:r>
            <a:r>
              <a:rPr lang="en-US" b="1" dirty="0">
                <a:highlight>
                  <a:srgbClr val="00FFFF"/>
                </a:highlight>
              </a:rPr>
              <a:t>'</a:t>
            </a:r>
            <a:r>
              <a:rPr lang="en-US" b="1" dirty="0" err="1">
                <a:highlight>
                  <a:srgbClr val="00FFFF"/>
                </a:highlight>
              </a:rPr>
              <a:t>formatter.formatterfunction</a:t>
            </a:r>
            <a:r>
              <a:rPr lang="en-US" b="1" dirty="0">
                <a:highlight>
                  <a:srgbClr val="00FFFF"/>
                </a:highlight>
              </a:rPr>
              <a:t>’</a:t>
            </a:r>
            <a:r>
              <a:rPr lang="en-US" dirty="0">
                <a:highlight>
                  <a:srgbClr val="00FFFF"/>
                </a:highlight>
              </a:rPr>
              <a:t> }”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288E42-25DD-4866-8CC6-B854AB883210}"/>
              </a:ext>
            </a:extLst>
          </p:cNvPr>
          <p:cNvPicPr>
            <a:picLocks noChangeAspect="1"/>
          </p:cNvPicPr>
          <p:nvPr/>
        </p:nvPicPr>
        <p:blipFill>
          <a:blip r:embed="rId3"/>
          <a:stretch>
            <a:fillRect/>
          </a:stretch>
        </p:blipFill>
        <p:spPr>
          <a:xfrm>
            <a:off x="1354347" y="1204887"/>
            <a:ext cx="2491956" cy="213378"/>
          </a:xfrm>
          <a:prstGeom prst="rect">
            <a:avLst/>
          </a:prstGeom>
        </p:spPr>
      </p:pic>
      <p:pic>
        <p:nvPicPr>
          <p:cNvPr id="6" name="Picture 5">
            <a:extLst>
              <a:ext uri="{FF2B5EF4-FFF2-40B4-BE49-F238E27FC236}">
                <a16:creationId xmlns:a16="http://schemas.microsoft.com/office/drawing/2014/main" id="{F9F9BEA1-646A-417D-B249-1C532C59B448}"/>
              </a:ext>
            </a:extLst>
          </p:cNvPr>
          <p:cNvPicPr>
            <a:picLocks noChangeAspect="1"/>
          </p:cNvPicPr>
          <p:nvPr/>
        </p:nvPicPr>
        <p:blipFill>
          <a:blip r:embed="rId4"/>
          <a:stretch>
            <a:fillRect/>
          </a:stretch>
        </p:blipFill>
        <p:spPr>
          <a:xfrm>
            <a:off x="2950646" y="2522153"/>
            <a:ext cx="4595258" cy="1546994"/>
          </a:xfrm>
          <a:prstGeom prst="rect">
            <a:avLst/>
          </a:prstGeom>
        </p:spPr>
      </p:pic>
    </p:spTree>
    <p:extLst>
      <p:ext uri="{BB962C8B-B14F-4D97-AF65-F5344CB8AC3E}">
        <p14:creationId xmlns:p14="http://schemas.microsoft.com/office/powerpoint/2010/main" val="3837944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Now Create a formatter to format the employee name in table to uppercase.</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lifeSaver.js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341477E-62D5-4FD9-B317-903A5C805D74}"/>
              </a:ext>
            </a:extLst>
          </p:cNvPr>
          <p:cNvPicPr>
            <a:picLocks noChangeAspect="1"/>
          </p:cNvPicPr>
          <p:nvPr/>
        </p:nvPicPr>
        <p:blipFill>
          <a:blip r:embed="rId3"/>
          <a:stretch>
            <a:fillRect/>
          </a:stretch>
        </p:blipFill>
        <p:spPr>
          <a:xfrm>
            <a:off x="5689789" y="2516243"/>
            <a:ext cx="6049238" cy="3629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29168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Currency Formatting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how to use the sap provided formatter classes to format the data in the UI.</a:t>
            </a:r>
          </a:p>
          <a:p>
            <a:pPr marL="285750" indent="-285750">
              <a:buFont typeface="Wingdings" panose="05000000000000000000" pitchFamily="2" charset="2"/>
              <a:buChar char="§"/>
            </a:pPr>
            <a:r>
              <a:rPr lang="en-US" dirty="0"/>
              <a:t>For this exercise we will use the </a:t>
            </a:r>
            <a:r>
              <a:rPr lang="en-US" dirty="0">
                <a:solidFill>
                  <a:srgbClr val="9AA83A"/>
                </a:solidFill>
                <a:latin typeface="Consolas" panose="020B0609020204030204" pitchFamily="49" charset="0"/>
              </a:rPr>
              <a:t>“s</a:t>
            </a:r>
            <a:r>
              <a:rPr lang="en-US" b="0" dirty="0">
                <a:solidFill>
                  <a:srgbClr val="9AA83A"/>
                </a:solidFill>
                <a:effectLst/>
                <a:latin typeface="Consolas" panose="020B0609020204030204" pitchFamily="49" charset="0"/>
              </a:rPr>
              <a:t>ap/ui/core/format/NumberFormat”</a:t>
            </a:r>
            <a:r>
              <a:rPr lang="en-US" dirty="0"/>
              <a:t> class to format the currency.</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t>Main.view.xml</a:t>
            </a:r>
          </a:p>
          <a:p>
            <a:pPr marL="285750" indent="-285750">
              <a:buFontTx/>
              <a:buChar char="-"/>
            </a:pPr>
            <a:r>
              <a:rPr lang="en-US" dirty="0"/>
              <a:t>lifeSaver.js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EC685E53-4C24-41D6-ACB2-F192BE663BB0}"/>
              </a:ext>
            </a:extLst>
          </p:cNvPr>
          <p:cNvPicPr>
            <a:picLocks noChangeAspect="1"/>
          </p:cNvPicPr>
          <p:nvPr/>
        </p:nvPicPr>
        <p:blipFill>
          <a:blip r:embed="rId3"/>
          <a:stretch>
            <a:fillRect/>
          </a:stretch>
        </p:blipFill>
        <p:spPr>
          <a:xfrm>
            <a:off x="3227889" y="1695686"/>
            <a:ext cx="8511138" cy="1301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01B37DF1-A669-4602-BF14-13CD67032657}"/>
              </a:ext>
            </a:extLst>
          </p:cNvPr>
          <p:cNvPicPr>
            <a:picLocks noChangeAspect="1"/>
          </p:cNvPicPr>
          <p:nvPr/>
        </p:nvPicPr>
        <p:blipFill>
          <a:blip r:embed="rId4"/>
          <a:stretch>
            <a:fillRect/>
          </a:stretch>
        </p:blipFill>
        <p:spPr>
          <a:xfrm>
            <a:off x="8088382" y="3224100"/>
            <a:ext cx="3650645" cy="32497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02902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00DFEC2-EA9A-4E49-E318-994B5E7BCA31}"/>
              </a:ext>
            </a:extLst>
          </p:cNvPr>
          <p:cNvGrpSpPr/>
          <p:nvPr/>
        </p:nvGrpSpPr>
        <p:grpSpPr>
          <a:xfrm>
            <a:off x="1151071" y="3808421"/>
            <a:ext cx="2772360" cy="1038960"/>
            <a:chOff x="1151071" y="3808421"/>
            <a:chExt cx="2772360" cy="103896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5850968-BB2B-D556-198F-729D79E6ECCE}"/>
                    </a:ext>
                  </a:extLst>
                </p14:cNvPr>
                <p14:cNvContentPartPr/>
                <p14:nvPr/>
              </p14:nvContentPartPr>
              <p14:xfrm>
                <a:off x="1947391" y="3808421"/>
                <a:ext cx="1976040" cy="1038960"/>
              </p14:xfrm>
            </p:contentPart>
          </mc:Choice>
          <mc:Fallback>
            <p:pic>
              <p:nvPicPr>
                <p:cNvPr id="2" name="Ink 1">
                  <a:extLst>
                    <a:ext uri="{FF2B5EF4-FFF2-40B4-BE49-F238E27FC236}">
                      <a16:creationId xmlns:a16="http://schemas.microsoft.com/office/drawing/2014/main" id="{E5850968-BB2B-D556-198F-729D79E6ECCE}"/>
                    </a:ext>
                  </a:extLst>
                </p:cNvPr>
                <p:cNvPicPr/>
                <p:nvPr/>
              </p:nvPicPr>
              <p:blipFill>
                <a:blip r:embed="rId3"/>
                <a:stretch>
                  <a:fillRect/>
                </a:stretch>
              </p:blipFill>
              <p:spPr>
                <a:xfrm>
                  <a:off x="1938391" y="3799781"/>
                  <a:ext cx="1993680" cy="1056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0FB669A-7BDB-39C1-4050-7880B3D45F99}"/>
                    </a:ext>
                  </a:extLst>
                </p14:cNvPr>
                <p14:cNvContentPartPr/>
                <p14:nvPr/>
              </p14:nvContentPartPr>
              <p14:xfrm>
                <a:off x="1151071" y="4213781"/>
                <a:ext cx="166680" cy="181080"/>
              </p14:xfrm>
            </p:contentPart>
          </mc:Choice>
          <mc:Fallback>
            <p:pic>
              <p:nvPicPr>
                <p:cNvPr id="3" name="Ink 2">
                  <a:extLst>
                    <a:ext uri="{FF2B5EF4-FFF2-40B4-BE49-F238E27FC236}">
                      <a16:creationId xmlns:a16="http://schemas.microsoft.com/office/drawing/2014/main" id="{50FB669A-7BDB-39C1-4050-7880B3D45F99}"/>
                    </a:ext>
                  </a:extLst>
                </p:cNvPr>
                <p:cNvPicPr/>
                <p:nvPr/>
              </p:nvPicPr>
              <p:blipFill>
                <a:blip r:embed="rId5"/>
                <a:stretch>
                  <a:fillRect/>
                </a:stretch>
              </p:blipFill>
              <p:spPr>
                <a:xfrm>
                  <a:off x="1142071" y="4204781"/>
                  <a:ext cx="18432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52CFCAA8-5158-202D-49E4-E35540DCE902}"/>
                    </a:ext>
                  </a:extLst>
                </p14:cNvPr>
                <p14:cNvContentPartPr/>
                <p14:nvPr/>
              </p14:nvContentPartPr>
              <p14:xfrm>
                <a:off x="1455271" y="4218101"/>
                <a:ext cx="10440" cy="176760"/>
              </p14:xfrm>
            </p:contentPart>
          </mc:Choice>
          <mc:Fallback>
            <p:pic>
              <p:nvPicPr>
                <p:cNvPr id="4" name="Ink 3">
                  <a:extLst>
                    <a:ext uri="{FF2B5EF4-FFF2-40B4-BE49-F238E27FC236}">
                      <a16:creationId xmlns:a16="http://schemas.microsoft.com/office/drawing/2014/main" id="{52CFCAA8-5158-202D-49E4-E35540DCE902}"/>
                    </a:ext>
                  </a:extLst>
                </p:cNvPr>
                <p:cNvPicPr/>
                <p:nvPr/>
              </p:nvPicPr>
              <p:blipFill>
                <a:blip r:embed="rId7"/>
                <a:stretch>
                  <a:fillRect/>
                </a:stretch>
              </p:blipFill>
              <p:spPr>
                <a:xfrm>
                  <a:off x="1446271" y="4209101"/>
                  <a:ext cx="28080" cy="194400"/>
                </a:xfrm>
                <a:prstGeom prst="rect">
                  <a:avLst/>
                </a:prstGeom>
              </p:spPr>
            </p:pic>
          </mc:Fallback>
        </mc:AlternateContent>
      </p:grpSp>
      <p:grpSp>
        <p:nvGrpSpPr>
          <p:cNvPr id="85" name="Group 84">
            <a:extLst>
              <a:ext uri="{FF2B5EF4-FFF2-40B4-BE49-F238E27FC236}">
                <a16:creationId xmlns:a16="http://schemas.microsoft.com/office/drawing/2014/main" id="{C1478ABE-1C8B-0972-50B5-71210B8B6CEB}"/>
              </a:ext>
            </a:extLst>
          </p:cNvPr>
          <p:cNvGrpSpPr/>
          <p:nvPr/>
        </p:nvGrpSpPr>
        <p:grpSpPr>
          <a:xfrm>
            <a:off x="2291551" y="1001861"/>
            <a:ext cx="6108840" cy="4251240"/>
            <a:chOff x="2291551" y="1001861"/>
            <a:chExt cx="6108840" cy="4251240"/>
          </a:xfrm>
        </p:grpSpPr>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300FCD4C-3735-7F25-9037-B2239688EBF6}"/>
                    </a:ext>
                  </a:extLst>
                </p14:cNvPr>
                <p14:cNvContentPartPr/>
                <p14:nvPr/>
              </p14:nvContentPartPr>
              <p14:xfrm>
                <a:off x="2317111" y="4998941"/>
                <a:ext cx="209880" cy="191160"/>
              </p14:xfrm>
            </p:contentPart>
          </mc:Choice>
          <mc:Fallback>
            <p:pic>
              <p:nvPicPr>
                <p:cNvPr id="10" name="Ink 9">
                  <a:extLst>
                    <a:ext uri="{FF2B5EF4-FFF2-40B4-BE49-F238E27FC236}">
                      <a16:creationId xmlns:a16="http://schemas.microsoft.com/office/drawing/2014/main" id="{300FCD4C-3735-7F25-9037-B2239688EBF6}"/>
                    </a:ext>
                  </a:extLst>
                </p:cNvPr>
                <p:cNvPicPr/>
                <p:nvPr/>
              </p:nvPicPr>
              <p:blipFill>
                <a:blip r:embed="rId9"/>
                <a:stretch>
                  <a:fillRect/>
                </a:stretch>
              </p:blipFill>
              <p:spPr>
                <a:xfrm>
                  <a:off x="2308111" y="4989941"/>
                  <a:ext cx="22752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92F8C32E-D25D-AD2D-8BAA-F8A41FF5619F}"/>
                    </a:ext>
                  </a:extLst>
                </p14:cNvPr>
                <p14:cNvContentPartPr/>
                <p14:nvPr/>
              </p14:nvContentPartPr>
              <p14:xfrm>
                <a:off x="2565151" y="4934861"/>
                <a:ext cx="187200" cy="252360"/>
              </p14:xfrm>
            </p:contentPart>
          </mc:Choice>
          <mc:Fallback>
            <p:pic>
              <p:nvPicPr>
                <p:cNvPr id="11" name="Ink 10">
                  <a:extLst>
                    <a:ext uri="{FF2B5EF4-FFF2-40B4-BE49-F238E27FC236}">
                      <a16:creationId xmlns:a16="http://schemas.microsoft.com/office/drawing/2014/main" id="{92F8C32E-D25D-AD2D-8BAA-F8A41FF5619F}"/>
                    </a:ext>
                  </a:extLst>
                </p:cNvPr>
                <p:cNvPicPr/>
                <p:nvPr/>
              </p:nvPicPr>
              <p:blipFill>
                <a:blip r:embed="rId11"/>
                <a:stretch>
                  <a:fillRect/>
                </a:stretch>
              </p:blipFill>
              <p:spPr>
                <a:xfrm>
                  <a:off x="2556511" y="4926221"/>
                  <a:ext cx="20484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57101C78-B5C3-81F9-8BEE-E6E639B7F794}"/>
                    </a:ext>
                  </a:extLst>
                </p14:cNvPr>
                <p14:cNvContentPartPr/>
                <p14:nvPr/>
              </p14:nvContentPartPr>
              <p14:xfrm>
                <a:off x="2841271" y="4994981"/>
                <a:ext cx="122760" cy="167400"/>
              </p14:xfrm>
            </p:contentPart>
          </mc:Choice>
          <mc:Fallback>
            <p:pic>
              <p:nvPicPr>
                <p:cNvPr id="12" name="Ink 11">
                  <a:extLst>
                    <a:ext uri="{FF2B5EF4-FFF2-40B4-BE49-F238E27FC236}">
                      <a16:creationId xmlns:a16="http://schemas.microsoft.com/office/drawing/2014/main" id="{57101C78-B5C3-81F9-8BEE-E6E639B7F794}"/>
                    </a:ext>
                  </a:extLst>
                </p:cNvPr>
                <p:cNvPicPr/>
                <p:nvPr/>
              </p:nvPicPr>
              <p:blipFill>
                <a:blip r:embed="rId13"/>
                <a:stretch>
                  <a:fillRect/>
                </a:stretch>
              </p:blipFill>
              <p:spPr>
                <a:xfrm>
                  <a:off x="2832631" y="4985981"/>
                  <a:ext cx="14040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62974194-4DA0-9DD1-130B-04BAE9211C50}"/>
                    </a:ext>
                  </a:extLst>
                </p14:cNvPr>
                <p14:cNvContentPartPr/>
                <p14:nvPr/>
              </p14:nvContentPartPr>
              <p14:xfrm>
                <a:off x="3106591" y="4965101"/>
                <a:ext cx="50760" cy="190800"/>
              </p14:xfrm>
            </p:contentPart>
          </mc:Choice>
          <mc:Fallback>
            <p:pic>
              <p:nvPicPr>
                <p:cNvPr id="13" name="Ink 12">
                  <a:extLst>
                    <a:ext uri="{FF2B5EF4-FFF2-40B4-BE49-F238E27FC236}">
                      <a16:creationId xmlns:a16="http://schemas.microsoft.com/office/drawing/2014/main" id="{62974194-4DA0-9DD1-130B-04BAE9211C50}"/>
                    </a:ext>
                  </a:extLst>
                </p:cNvPr>
                <p:cNvPicPr/>
                <p:nvPr/>
              </p:nvPicPr>
              <p:blipFill>
                <a:blip r:embed="rId15"/>
                <a:stretch>
                  <a:fillRect/>
                </a:stretch>
              </p:blipFill>
              <p:spPr>
                <a:xfrm>
                  <a:off x="3097951" y="4956101"/>
                  <a:ext cx="6840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438FC5C0-67AD-A9F4-265F-34D3688E962C}"/>
                    </a:ext>
                  </a:extLst>
                </p14:cNvPr>
                <p14:cNvContentPartPr/>
                <p14:nvPr/>
              </p14:nvContentPartPr>
              <p14:xfrm>
                <a:off x="3370111" y="4945661"/>
                <a:ext cx="124560" cy="194040"/>
              </p14:xfrm>
            </p:contentPart>
          </mc:Choice>
          <mc:Fallback>
            <p:pic>
              <p:nvPicPr>
                <p:cNvPr id="14" name="Ink 13">
                  <a:extLst>
                    <a:ext uri="{FF2B5EF4-FFF2-40B4-BE49-F238E27FC236}">
                      <a16:creationId xmlns:a16="http://schemas.microsoft.com/office/drawing/2014/main" id="{438FC5C0-67AD-A9F4-265F-34D3688E962C}"/>
                    </a:ext>
                  </a:extLst>
                </p:cNvPr>
                <p:cNvPicPr/>
                <p:nvPr/>
              </p:nvPicPr>
              <p:blipFill>
                <a:blip r:embed="rId17"/>
                <a:stretch>
                  <a:fillRect/>
                </a:stretch>
              </p:blipFill>
              <p:spPr>
                <a:xfrm>
                  <a:off x="3361111" y="4936661"/>
                  <a:ext cx="14220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2" name="Ink 21">
                  <a:extLst>
                    <a:ext uri="{FF2B5EF4-FFF2-40B4-BE49-F238E27FC236}">
                      <a16:creationId xmlns:a16="http://schemas.microsoft.com/office/drawing/2014/main" id="{76A94CD0-3C93-7AD9-84AD-661B7FDA7FB5}"/>
                    </a:ext>
                  </a:extLst>
                </p14:cNvPr>
                <p14:cNvContentPartPr/>
                <p14:nvPr/>
              </p14:nvContentPartPr>
              <p14:xfrm>
                <a:off x="2605471" y="4858181"/>
                <a:ext cx="547200" cy="375120"/>
              </p14:xfrm>
            </p:contentPart>
          </mc:Choice>
          <mc:Fallback>
            <p:pic>
              <p:nvPicPr>
                <p:cNvPr id="22" name="Ink 21">
                  <a:extLst>
                    <a:ext uri="{FF2B5EF4-FFF2-40B4-BE49-F238E27FC236}">
                      <a16:creationId xmlns:a16="http://schemas.microsoft.com/office/drawing/2014/main" id="{76A94CD0-3C93-7AD9-84AD-661B7FDA7FB5}"/>
                    </a:ext>
                  </a:extLst>
                </p:cNvPr>
                <p:cNvPicPr/>
                <p:nvPr/>
              </p:nvPicPr>
              <p:blipFill>
                <a:blip r:embed="rId19"/>
                <a:stretch>
                  <a:fillRect/>
                </a:stretch>
              </p:blipFill>
              <p:spPr>
                <a:xfrm>
                  <a:off x="2596471" y="4849181"/>
                  <a:ext cx="56484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3" name="Ink 22">
                  <a:extLst>
                    <a:ext uri="{FF2B5EF4-FFF2-40B4-BE49-F238E27FC236}">
                      <a16:creationId xmlns:a16="http://schemas.microsoft.com/office/drawing/2014/main" id="{CFEC326E-B0E7-7B9E-A0A7-D30A88F06C1B}"/>
                    </a:ext>
                  </a:extLst>
                </p14:cNvPr>
                <p14:cNvContentPartPr/>
                <p14:nvPr/>
              </p14:nvContentPartPr>
              <p14:xfrm>
                <a:off x="2533471" y="4867181"/>
                <a:ext cx="613080" cy="385920"/>
              </p14:xfrm>
            </p:contentPart>
          </mc:Choice>
          <mc:Fallback>
            <p:pic>
              <p:nvPicPr>
                <p:cNvPr id="23" name="Ink 22">
                  <a:extLst>
                    <a:ext uri="{FF2B5EF4-FFF2-40B4-BE49-F238E27FC236}">
                      <a16:creationId xmlns:a16="http://schemas.microsoft.com/office/drawing/2014/main" id="{CFEC326E-B0E7-7B9E-A0A7-D30A88F06C1B}"/>
                    </a:ext>
                  </a:extLst>
                </p:cNvPr>
                <p:cNvPicPr/>
                <p:nvPr/>
              </p:nvPicPr>
              <p:blipFill>
                <a:blip r:embed="rId21"/>
                <a:stretch>
                  <a:fillRect/>
                </a:stretch>
              </p:blipFill>
              <p:spPr>
                <a:xfrm>
                  <a:off x="2524471" y="4858181"/>
                  <a:ext cx="63072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8" name="Ink 27">
                  <a:extLst>
                    <a:ext uri="{FF2B5EF4-FFF2-40B4-BE49-F238E27FC236}">
                      <a16:creationId xmlns:a16="http://schemas.microsoft.com/office/drawing/2014/main" id="{D117E84C-A766-2A16-1C86-657DDCDB869B}"/>
                    </a:ext>
                  </a:extLst>
                </p14:cNvPr>
                <p14:cNvContentPartPr/>
                <p14:nvPr/>
              </p14:nvContentPartPr>
              <p14:xfrm>
                <a:off x="3162031" y="1376261"/>
                <a:ext cx="220320" cy="944640"/>
              </p14:xfrm>
            </p:contentPart>
          </mc:Choice>
          <mc:Fallback>
            <p:pic>
              <p:nvPicPr>
                <p:cNvPr id="28" name="Ink 27">
                  <a:extLst>
                    <a:ext uri="{FF2B5EF4-FFF2-40B4-BE49-F238E27FC236}">
                      <a16:creationId xmlns:a16="http://schemas.microsoft.com/office/drawing/2014/main" id="{D117E84C-A766-2A16-1C86-657DDCDB869B}"/>
                    </a:ext>
                  </a:extLst>
                </p:cNvPr>
                <p:cNvPicPr/>
                <p:nvPr/>
              </p:nvPicPr>
              <p:blipFill>
                <a:blip r:embed="rId23"/>
                <a:stretch>
                  <a:fillRect/>
                </a:stretch>
              </p:blipFill>
              <p:spPr>
                <a:xfrm>
                  <a:off x="3153391" y="1367261"/>
                  <a:ext cx="237960" cy="962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9" name="Ink 28">
                  <a:extLst>
                    <a:ext uri="{FF2B5EF4-FFF2-40B4-BE49-F238E27FC236}">
                      <a16:creationId xmlns:a16="http://schemas.microsoft.com/office/drawing/2014/main" id="{713B2A5E-9A3A-E318-7331-5D54F9F0C28C}"/>
                    </a:ext>
                  </a:extLst>
                </p14:cNvPr>
                <p14:cNvContentPartPr/>
                <p14:nvPr/>
              </p14:nvContentPartPr>
              <p14:xfrm>
                <a:off x="3077431" y="2400101"/>
                <a:ext cx="3128040" cy="99000"/>
              </p14:xfrm>
            </p:contentPart>
          </mc:Choice>
          <mc:Fallback>
            <p:pic>
              <p:nvPicPr>
                <p:cNvPr id="29" name="Ink 28">
                  <a:extLst>
                    <a:ext uri="{FF2B5EF4-FFF2-40B4-BE49-F238E27FC236}">
                      <a16:creationId xmlns:a16="http://schemas.microsoft.com/office/drawing/2014/main" id="{713B2A5E-9A3A-E318-7331-5D54F9F0C28C}"/>
                    </a:ext>
                  </a:extLst>
                </p:cNvPr>
                <p:cNvPicPr/>
                <p:nvPr/>
              </p:nvPicPr>
              <p:blipFill>
                <a:blip r:embed="rId25"/>
                <a:stretch>
                  <a:fillRect/>
                </a:stretch>
              </p:blipFill>
              <p:spPr>
                <a:xfrm>
                  <a:off x="3068431" y="2391101"/>
                  <a:ext cx="314568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0" name="Ink 29">
                  <a:extLst>
                    <a:ext uri="{FF2B5EF4-FFF2-40B4-BE49-F238E27FC236}">
                      <a16:creationId xmlns:a16="http://schemas.microsoft.com/office/drawing/2014/main" id="{00EB5B5F-37B1-64E3-19B1-FF2840E41010}"/>
                    </a:ext>
                  </a:extLst>
                </p14:cNvPr>
                <p14:cNvContentPartPr/>
                <p14:nvPr/>
              </p14:nvContentPartPr>
              <p14:xfrm>
                <a:off x="3326911" y="1336661"/>
                <a:ext cx="3502080" cy="237960"/>
              </p14:xfrm>
            </p:contentPart>
          </mc:Choice>
          <mc:Fallback>
            <p:pic>
              <p:nvPicPr>
                <p:cNvPr id="30" name="Ink 29">
                  <a:extLst>
                    <a:ext uri="{FF2B5EF4-FFF2-40B4-BE49-F238E27FC236}">
                      <a16:creationId xmlns:a16="http://schemas.microsoft.com/office/drawing/2014/main" id="{00EB5B5F-37B1-64E3-19B1-FF2840E41010}"/>
                    </a:ext>
                  </a:extLst>
                </p:cNvPr>
                <p:cNvPicPr/>
                <p:nvPr/>
              </p:nvPicPr>
              <p:blipFill>
                <a:blip r:embed="rId27"/>
                <a:stretch>
                  <a:fillRect/>
                </a:stretch>
              </p:blipFill>
              <p:spPr>
                <a:xfrm>
                  <a:off x="3317911" y="1328021"/>
                  <a:ext cx="351972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1" name="Ink 30">
                  <a:extLst>
                    <a:ext uri="{FF2B5EF4-FFF2-40B4-BE49-F238E27FC236}">
                      <a16:creationId xmlns:a16="http://schemas.microsoft.com/office/drawing/2014/main" id="{765D373D-AE3E-0CD2-075B-6CEC25DB9B3C}"/>
                    </a:ext>
                  </a:extLst>
                </p14:cNvPr>
                <p14:cNvContentPartPr/>
                <p14:nvPr/>
              </p14:nvContentPartPr>
              <p14:xfrm>
                <a:off x="6551431" y="1628261"/>
                <a:ext cx="282240" cy="863640"/>
              </p14:xfrm>
            </p:contentPart>
          </mc:Choice>
          <mc:Fallback>
            <p:pic>
              <p:nvPicPr>
                <p:cNvPr id="31" name="Ink 30">
                  <a:extLst>
                    <a:ext uri="{FF2B5EF4-FFF2-40B4-BE49-F238E27FC236}">
                      <a16:creationId xmlns:a16="http://schemas.microsoft.com/office/drawing/2014/main" id="{765D373D-AE3E-0CD2-075B-6CEC25DB9B3C}"/>
                    </a:ext>
                  </a:extLst>
                </p:cNvPr>
                <p:cNvPicPr/>
                <p:nvPr/>
              </p:nvPicPr>
              <p:blipFill>
                <a:blip r:embed="rId29"/>
                <a:stretch>
                  <a:fillRect/>
                </a:stretch>
              </p:blipFill>
              <p:spPr>
                <a:xfrm>
                  <a:off x="6542431" y="1619621"/>
                  <a:ext cx="299880" cy="881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3" name="Ink 32">
                  <a:extLst>
                    <a:ext uri="{FF2B5EF4-FFF2-40B4-BE49-F238E27FC236}">
                      <a16:creationId xmlns:a16="http://schemas.microsoft.com/office/drawing/2014/main" id="{CD301F3B-5346-2823-C0F6-050ECA980B74}"/>
                    </a:ext>
                  </a:extLst>
                </p14:cNvPr>
                <p14:cNvContentPartPr/>
                <p14:nvPr/>
              </p14:nvContentPartPr>
              <p14:xfrm>
                <a:off x="3531751" y="1799261"/>
                <a:ext cx="86760" cy="249120"/>
              </p14:xfrm>
            </p:contentPart>
          </mc:Choice>
          <mc:Fallback>
            <p:pic>
              <p:nvPicPr>
                <p:cNvPr id="33" name="Ink 32">
                  <a:extLst>
                    <a:ext uri="{FF2B5EF4-FFF2-40B4-BE49-F238E27FC236}">
                      <a16:creationId xmlns:a16="http://schemas.microsoft.com/office/drawing/2014/main" id="{CD301F3B-5346-2823-C0F6-050ECA980B74}"/>
                    </a:ext>
                  </a:extLst>
                </p:cNvPr>
                <p:cNvPicPr/>
                <p:nvPr/>
              </p:nvPicPr>
              <p:blipFill>
                <a:blip r:embed="rId31"/>
                <a:stretch>
                  <a:fillRect/>
                </a:stretch>
              </p:blipFill>
              <p:spPr>
                <a:xfrm>
                  <a:off x="3522751" y="1790621"/>
                  <a:ext cx="10440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4" name="Ink 33">
                  <a:extLst>
                    <a:ext uri="{FF2B5EF4-FFF2-40B4-BE49-F238E27FC236}">
                      <a16:creationId xmlns:a16="http://schemas.microsoft.com/office/drawing/2014/main" id="{F192FCEF-D232-EF26-B78D-26EA6FD90A76}"/>
                    </a:ext>
                  </a:extLst>
                </p14:cNvPr>
                <p14:cNvContentPartPr/>
                <p14:nvPr/>
              </p14:nvContentPartPr>
              <p14:xfrm>
                <a:off x="3397111" y="1475621"/>
                <a:ext cx="606600" cy="616320"/>
              </p14:xfrm>
            </p:contentPart>
          </mc:Choice>
          <mc:Fallback>
            <p:pic>
              <p:nvPicPr>
                <p:cNvPr id="34" name="Ink 33">
                  <a:extLst>
                    <a:ext uri="{FF2B5EF4-FFF2-40B4-BE49-F238E27FC236}">
                      <a16:creationId xmlns:a16="http://schemas.microsoft.com/office/drawing/2014/main" id="{F192FCEF-D232-EF26-B78D-26EA6FD90A76}"/>
                    </a:ext>
                  </a:extLst>
                </p:cNvPr>
                <p:cNvPicPr/>
                <p:nvPr/>
              </p:nvPicPr>
              <p:blipFill>
                <a:blip r:embed="rId33"/>
                <a:stretch>
                  <a:fillRect/>
                </a:stretch>
              </p:blipFill>
              <p:spPr>
                <a:xfrm>
                  <a:off x="3388111" y="1466981"/>
                  <a:ext cx="624240" cy="633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5" name="Ink 34">
                  <a:extLst>
                    <a:ext uri="{FF2B5EF4-FFF2-40B4-BE49-F238E27FC236}">
                      <a16:creationId xmlns:a16="http://schemas.microsoft.com/office/drawing/2014/main" id="{42E03D17-095D-3B34-7D67-4EA3A6852C7E}"/>
                    </a:ext>
                  </a:extLst>
                </p14:cNvPr>
                <p14:cNvContentPartPr/>
                <p14:nvPr/>
              </p14:nvContentPartPr>
              <p14:xfrm>
                <a:off x="3887431" y="1960541"/>
                <a:ext cx="228960" cy="105120"/>
              </p14:xfrm>
            </p:contentPart>
          </mc:Choice>
          <mc:Fallback>
            <p:pic>
              <p:nvPicPr>
                <p:cNvPr id="35" name="Ink 34">
                  <a:extLst>
                    <a:ext uri="{FF2B5EF4-FFF2-40B4-BE49-F238E27FC236}">
                      <a16:creationId xmlns:a16="http://schemas.microsoft.com/office/drawing/2014/main" id="{42E03D17-095D-3B34-7D67-4EA3A6852C7E}"/>
                    </a:ext>
                  </a:extLst>
                </p:cNvPr>
                <p:cNvPicPr/>
                <p:nvPr/>
              </p:nvPicPr>
              <p:blipFill>
                <a:blip r:embed="rId35"/>
                <a:stretch>
                  <a:fillRect/>
                </a:stretch>
              </p:blipFill>
              <p:spPr>
                <a:xfrm>
                  <a:off x="3878431" y="1951541"/>
                  <a:ext cx="24660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6" name="Ink 35">
                  <a:extLst>
                    <a:ext uri="{FF2B5EF4-FFF2-40B4-BE49-F238E27FC236}">
                      <a16:creationId xmlns:a16="http://schemas.microsoft.com/office/drawing/2014/main" id="{11E5C692-ADFE-17B3-DDD9-6C50D29E2136}"/>
                    </a:ext>
                  </a:extLst>
                </p14:cNvPr>
                <p14:cNvContentPartPr/>
                <p14:nvPr/>
              </p14:nvContentPartPr>
              <p14:xfrm>
                <a:off x="4212151" y="1934981"/>
                <a:ext cx="148680" cy="148320"/>
              </p14:xfrm>
            </p:contentPart>
          </mc:Choice>
          <mc:Fallback>
            <p:pic>
              <p:nvPicPr>
                <p:cNvPr id="36" name="Ink 35">
                  <a:extLst>
                    <a:ext uri="{FF2B5EF4-FFF2-40B4-BE49-F238E27FC236}">
                      <a16:creationId xmlns:a16="http://schemas.microsoft.com/office/drawing/2014/main" id="{11E5C692-ADFE-17B3-DDD9-6C50D29E2136}"/>
                    </a:ext>
                  </a:extLst>
                </p:cNvPr>
                <p:cNvPicPr/>
                <p:nvPr/>
              </p:nvPicPr>
              <p:blipFill>
                <a:blip r:embed="rId37"/>
                <a:stretch>
                  <a:fillRect/>
                </a:stretch>
              </p:blipFill>
              <p:spPr>
                <a:xfrm>
                  <a:off x="4203511" y="1926341"/>
                  <a:ext cx="16632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7" name="Ink 36">
                  <a:extLst>
                    <a:ext uri="{FF2B5EF4-FFF2-40B4-BE49-F238E27FC236}">
                      <a16:creationId xmlns:a16="http://schemas.microsoft.com/office/drawing/2014/main" id="{4F01F29E-7C2F-2FE4-8B84-D6FE1278BF5D}"/>
                    </a:ext>
                  </a:extLst>
                </p14:cNvPr>
                <p14:cNvContentPartPr/>
                <p14:nvPr/>
              </p14:nvContentPartPr>
              <p14:xfrm>
                <a:off x="4452271" y="1946141"/>
                <a:ext cx="164160" cy="146160"/>
              </p14:xfrm>
            </p:contentPart>
          </mc:Choice>
          <mc:Fallback>
            <p:pic>
              <p:nvPicPr>
                <p:cNvPr id="37" name="Ink 36">
                  <a:extLst>
                    <a:ext uri="{FF2B5EF4-FFF2-40B4-BE49-F238E27FC236}">
                      <a16:creationId xmlns:a16="http://schemas.microsoft.com/office/drawing/2014/main" id="{4F01F29E-7C2F-2FE4-8B84-D6FE1278BF5D}"/>
                    </a:ext>
                  </a:extLst>
                </p:cNvPr>
                <p:cNvPicPr/>
                <p:nvPr/>
              </p:nvPicPr>
              <p:blipFill>
                <a:blip r:embed="rId39"/>
                <a:stretch>
                  <a:fillRect/>
                </a:stretch>
              </p:blipFill>
              <p:spPr>
                <a:xfrm>
                  <a:off x="4443631" y="1937501"/>
                  <a:ext cx="18180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8" name="Ink 37">
                  <a:extLst>
                    <a:ext uri="{FF2B5EF4-FFF2-40B4-BE49-F238E27FC236}">
                      <a16:creationId xmlns:a16="http://schemas.microsoft.com/office/drawing/2014/main" id="{0E3EF0E5-A740-A839-AF8A-D50FB11F50FC}"/>
                    </a:ext>
                  </a:extLst>
                </p14:cNvPr>
                <p14:cNvContentPartPr/>
                <p14:nvPr/>
              </p14:nvContentPartPr>
              <p14:xfrm>
                <a:off x="4790311" y="1614941"/>
                <a:ext cx="478080" cy="637200"/>
              </p14:xfrm>
            </p:contentPart>
          </mc:Choice>
          <mc:Fallback>
            <p:pic>
              <p:nvPicPr>
                <p:cNvPr id="38" name="Ink 37">
                  <a:extLst>
                    <a:ext uri="{FF2B5EF4-FFF2-40B4-BE49-F238E27FC236}">
                      <a16:creationId xmlns:a16="http://schemas.microsoft.com/office/drawing/2014/main" id="{0E3EF0E5-A740-A839-AF8A-D50FB11F50FC}"/>
                    </a:ext>
                  </a:extLst>
                </p:cNvPr>
                <p:cNvPicPr/>
                <p:nvPr/>
              </p:nvPicPr>
              <p:blipFill>
                <a:blip r:embed="rId41"/>
                <a:stretch>
                  <a:fillRect/>
                </a:stretch>
              </p:blipFill>
              <p:spPr>
                <a:xfrm>
                  <a:off x="4781671" y="1606301"/>
                  <a:ext cx="495720" cy="6548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9" name="Ink 38">
                  <a:extLst>
                    <a:ext uri="{FF2B5EF4-FFF2-40B4-BE49-F238E27FC236}">
                      <a16:creationId xmlns:a16="http://schemas.microsoft.com/office/drawing/2014/main" id="{A7443AF7-A80A-2621-9DCF-6C866DD02E73}"/>
                    </a:ext>
                  </a:extLst>
                </p14:cNvPr>
                <p14:cNvContentPartPr/>
                <p14:nvPr/>
              </p14:nvContentPartPr>
              <p14:xfrm>
                <a:off x="5180911" y="2035781"/>
                <a:ext cx="420120" cy="127800"/>
              </p14:xfrm>
            </p:contentPart>
          </mc:Choice>
          <mc:Fallback>
            <p:pic>
              <p:nvPicPr>
                <p:cNvPr id="39" name="Ink 38">
                  <a:extLst>
                    <a:ext uri="{FF2B5EF4-FFF2-40B4-BE49-F238E27FC236}">
                      <a16:creationId xmlns:a16="http://schemas.microsoft.com/office/drawing/2014/main" id="{A7443AF7-A80A-2621-9DCF-6C866DD02E73}"/>
                    </a:ext>
                  </a:extLst>
                </p:cNvPr>
                <p:cNvPicPr/>
                <p:nvPr/>
              </p:nvPicPr>
              <p:blipFill>
                <a:blip r:embed="rId43"/>
                <a:stretch>
                  <a:fillRect/>
                </a:stretch>
              </p:blipFill>
              <p:spPr>
                <a:xfrm>
                  <a:off x="5171911" y="2026781"/>
                  <a:ext cx="43776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0" name="Ink 39">
                  <a:extLst>
                    <a:ext uri="{FF2B5EF4-FFF2-40B4-BE49-F238E27FC236}">
                      <a16:creationId xmlns:a16="http://schemas.microsoft.com/office/drawing/2014/main" id="{CF3081FA-C23C-9B20-E04F-0D51898B3CEE}"/>
                    </a:ext>
                  </a:extLst>
                </p14:cNvPr>
                <p14:cNvContentPartPr/>
                <p14:nvPr/>
              </p14:nvContentPartPr>
              <p14:xfrm>
                <a:off x="5671591" y="1893941"/>
                <a:ext cx="70560" cy="243720"/>
              </p14:xfrm>
            </p:contentPart>
          </mc:Choice>
          <mc:Fallback>
            <p:pic>
              <p:nvPicPr>
                <p:cNvPr id="40" name="Ink 39">
                  <a:extLst>
                    <a:ext uri="{FF2B5EF4-FFF2-40B4-BE49-F238E27FC236}">
                      <a16:creationId xmlns:a16="http://schemas.microsoft.com/office/drawing/2014/main" id="{CF3081FA-C23C-9B20-E04F-0D51898B3CEE}"/>
                    </a:ext>
                  </a:extLst>
                </p:cNvPr>
                <p:cNvPicPr/>
                <p:nvPr/>
              </p:nvPicPr>
              <p:blipFill>
                <a:blip r:embed="rId45"/>
                <a:stretch>
                  <a:fillRect/>
                </a:stretch>
              </p:blipFill>
              <p:spPr>
                <a:xfrm>
                  <a:off x="5662591" y="1884941"/>
                  <a:ext cx="8820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1" name="Ink 40">
                  <a:extLst>
                    <a:ext uri="{FF2B5EF4-FFF2-40B4-BE49-F238E27FC236}">
                      <a16:creationId xmlns:a16="http://schemas.microsoft.com/office/drawing/2014/main" id="{A191274B-1EEF-1B28-8D96-0A6008682B3D}"/>
                    </a:ext>
                  </a:extLst>
                </p14:cNvPr>
                <p14:cNvContentPartPr/>
                <p14:nvPr/>
              </p14:nvContentPartPr>
              <p14:xfrm>
                <a:off x="5653591" y="2026421"/>
                <a:ext cx="175680" cy="117000"/>
              </p14:xfrm>
            </p:contentPart>
          </mc:Choice>
          <mc:Fallback>
            <p:pic>
              <p:nvPicPr>
                <p:cNvPr id="41" name="Ink 40">
                  <a:extLst>
                    <a:ext uri="{FF2B5EF4-FFF2-40B4-BE49-F238E27FC236}">
                      <a16:creationId xmlns:a16="http://schemas.microsoft.com/office/drawing/2014/main" id="{A191274B-1EEF-1B28-8D96-0A6008682B3D}"/>
                    </a:ext>
                  </a:extLst>
                </p:cNvPr>
                <p:cNvPicPr/>
                <p:nvPr/>
              </p:nvPicPr>
              <p:blipFill>
                <a:blip r:embed="rId47"/>
                <a:stretch>
                  <a:fillRect/>
                </a:stretch>
              </p:blipFill>
              <p:spPr>
                <a:xfrm>
                  <a:off x="5644591" y="2017421"/>
                  <a:ext cx="19332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2" name="Ink 41">
                  <a:extLst>
                    <a:ext uri="{FF2B5EF4-FFF2-40B4-BE49-F238E27FC236}">
                      <a16:creationId xmlns:a16="http://schemas.microsoft.com/office/drawing/2014/main" id="{19451A27-819C-60FC-1AF9-CE4DB24655B2}"/>
                    </a:ext>
                  </a:extLst>
                </p14:cNvPr>
                <p14:cNvContentPartPr/>
                <p14:nvPr/>
              </p14:nvContentPartPr>
              <p14:xfrm>
                <a:off x="5842231" y="2038301"/>
                <a:ext cx="118080" cy="116640"/>
              </p14:xfrm>
            </p:contentPart>
          </mc:Choice>
          <mc:Fallback>
            <p:pic>
              <p:nvPicPr>
                <p:cNvPr id="42" name="Ink 41">
                  <a:extLst>
                    <a:ext uri="{FF2B5EF4-FFF2-40B4-BE49-F238E27FC236}">
                      <a16:creationId xmlns:a16="http://schemas.microsoft.com/office/drawing/2014/main" id="{19451A27-819C-60FC-1AF9-CE4DB24655B2}"/>
                    </a:ext>
                  </a:extLst>
                </p:cNvPr>
                <p:cNvPicPr/>
                <p:nvPr/>
              </p:nvPicPr>
              <p:blipFill>
                <a:blip r:embed="rId49"/>
                <a:stretch>
                  <a:fillRect/>
                </a:stretch>
              </p:blipFill>
              <p:spPr>
                <a:xfrm>
                  <a:off x="5833231" y="2029301"/>
                  <a:ext cx="1357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3" name="Ink 42">
                  <a:extLst>
                    <a:ext uri="{FF2B5EF4-FFF2-40B4-BE49-F238E27FC236}">
                      <a16:creationId xmlns:a16="http://schemas.microsoft.com/office/drawing/2014/main" id="{29AFA61A-9814-6E6F-94EC-E74A41A69E80}"/>
                    </a:ext>
                  </a:extLst>
                </p14:cNvPr>
                <p14:cNvContentPartPr/>
                <p14:nvPr/>
              </p14:nvContentPartPr>
              <p14:xfrm>
                <a:off x="6039871" y="1924901"/>
                <a:ext cx="141120" cy="257400"/>
              </p14:xfrm>
            </p:contentPart>
          </mc:Choice>
          <mc:Fallback>
            <p:pic>
              <p:nvPicPr>
                <p:cNvPr id="43" name="Ink 42">
                  <a:extLst>
                    <a:ext uri="{FF2B5EF4-FFF2-40B4-BE49-F238E27FC236}">
                      <a16:creationId xmlns:a16="http://schemas.microsoft.com/office/drawing/2014/main" id="{29AFA61A-9814-6E6F-94EC-E74A41A69E80}"/>
                    </a:ext>
                  </a:extLst>
                </p:cNvPr>
                <p:cNvPicPr/>
                <p:nvPr/>
              </p:nvPicPr>
              <p:blipFill>
                <a:blip r:embed="rId51"/>
                <a:stretch>
                  <a:fillRect/>
                </a:stretch>
              </p:blipFill>
              <p:spPr>
                <a:xfrm>
                  <a:off x="6031231" y="1915901"/>
                  <a:ext cx="15876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4" name="Ink 43">
                  <a:extLst>
                    <a:ext uri="{FF2B5EF4-FFF2-40B4-BE49-F238E27FC236}">
                      <a16:creationId xmlns:a16="http://schemas.microsoft.com/office/drawing/2014/main" id="{0B94FF3B-30B7-06C9-D0DB-5FA91B23B221}"/>
                    </a:ext>
                  </a:extLst>
                </p14:cNvPr>
                <p14:cNvContentPartPr/>
                <p14:nvPr/>
              </p14:nvContentPartPr>
              <p14:xfrm>
                <a:off x="6201871" y="2053061"/>
                <a:ext cx="106920" cy="99360"/>
              </p14:xfrm>
            </p:contentPart>
          </mc:Choice>
          <mc:Fallback>
            <p:pic>
              <p:nvPicPr>
                <p:cNvPr id="44" name="Ink 43">
                  <a:extLst>
                    <a:ext uri="{FF2B5EF4-FFF2-40B4-BE49-F238E27FC236}">
                      <a16:creationId xmlns:a16="http://schemas.microsoft.com/office/drawing/2014/main" id="{0B94FF3B-30B7-06C9-D0DB-5FA91B23B221}"/>
                    </a:ext>
                  </a:extLst>
                </p:cNvPr>
                <p:cNvPicPr/>
                <p:nvPr/>
              </p:nvPicPr>
              <p:blipFill>
                <a:blip r:embed="rId53"/>
                <a:stretch>
                  <a:fillRect/>
                </a:stretch>
              </p:blipFill>
              <p:spPr>
                <a:xfrm>
                  <a:off x="6192871" y="2044421"/>
                  <a:ext cx="12456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5" name="Ink 44">
                  <a:extLst>
                    <a:ext uri="{FF2B5EF4-FFF2-40B4-BE49-F238E27FC236}">
                      <a16:creationId xmlns:a16="http://schemas.microsoft.com/office/drawing/2014/main" id="{E62F8532-1F19-CCA0-32C8-07B187ECBFBF}"/>
                    </a:ext>
                  </a:extLst>
                </p14:cNvPr>
                <p14:cNvContentPartPr/>
                <p14:nvPr/>
              </p14:nvContentPartPr>
              <p14:xfrm>
                <a:off x="6324631" y="1987541"/>
                <a:ext cx="230760" cy="174240"/>
              </p14:xfrm>
            </p:contentPart>
          </mc:Choice>
          <mc:Fallback>
            <p:pic>
              <p:nvPicPr>
                <p:cNvPr id="45" name="Ink 44">
                  <a:extLst>
                    <a:ext uri="{FF2B5EF4-FFF2-40B4-BE49-F238E27FC236}">
                      <a16:creationId xmlns:a16="http://schemas.microsoft.com/office/drawing/2014/main" id="{E62F8532-1F19-CCA0-32C8-07B187ECBFBF}"/>
                    </a:ext>
                  </a:extLst>
                </p:cNvPr>
                <p:cNvPicPr/>
                <p:nvPr/>
              </p:nvPicPr>
              <p:blipFill>
                <a:blip r:embed="rId55"/>
                <a:stretch>
                  <a:fillRect/>
                </a:stretch>
              </p:blipFill>
              <p:spPr>
                <a:xfrm>
                  <a:off x="6315991" y="1978901"/>
                  <a:ext cx="24840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3" name="Ink 52">
                  <a:extLst>
                    <a:ext uri="{FF2B5EF4-FFF2-40B4-BE49-F238E27FC236}">
                      <a16:creationId xmlns:a16="http://schemas.microsoft.com/office/drawing/2014/main" id="{0C42EC64-5BE4-D168-78E4-2548C93BF4E8}"/>
                    </a:ext>
                  </a:extLst>
                </p14:cNvPr>
                <p14:cNvContentPartPr/>
                <p14:nvPr/>
              </p14:nvContentPartPr>
              <p14:xfrm>
                <a:off x="2899591" y="3381821"/>
                <a:ext cx="79560" cy="478440"/>
              </p14:xfrm>
            </p:contentPart>
          </mc:Choice>
          <mc:Fallback>
            <p:pic>
              <p:nvPicPr>
                <p:cNvPr id="53" name="Ink 52">
                  <a:extLst>
                    <a:ext uri="{FF2B5EF4-FFF2-40B4-BE49-F238E27FC236}">
                      <a16:creationId xmlns:a16="http://schemas.microsoft.com/office/drawing/2014/main" id="{0C42EC64-5BE4-D168-78E4-2548C93BF4E8}"/>
                    </a:ext>
                  </a:extLst>
                </p:cNvPr>
                <p:cNvPicPr/>
                <p:nvPr/>
              </p:nvPicPr>
              <p:blipFill>
                <a:blip r:embed="rId57"/>
                <a:stretch>
                  <a:fillRect/>
                </a:stretch>
              </p:blipFill>
              <p:spPr>
                <a:xfrm>
                  <a:off x="2890591" y="3373181"/>
                  <a:ext cx="97200" cy="4960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4" name="Ink 53">
                  <a:extLst>
                    <a:ext uri="{FF2B5EF4-FFF2-40B4-BE49-F238E27FC236}">
                      <a16:creationId xmlns:a16="http://schemas.microsoft.com/office/drawing/2014/main" id="{DADCFAA0-48CE-063C-7D9B-3B6BA5E9FFE6}"/>
                    </a:ext>
                  </a:extLst>
                </p14:cNvPr>
                <p14:cNvContentPartPr/>
                <p14:nvPr/>
              </p14:nvContentPartPr>
              <p14:xfrm>
                <a:off x="3126391" y="3225221"/>
                <a:ext cx="1766160" cy="108360"/>
              </p14:xfrm>
            </p:contentPart>
          </mc:Choice>
          <mc:Fallback>
            <p:pic>
              <p:nvPicPr>
                <p:cNvPr id="54" name="Ink 53">
                  <a:extLst>
                    <a:ext uri="{FF2B5EF4-FFF2-40B4-BE49-F238E27FC236}">
                      <a16:creationId xmlns:a16="http://schemas.microsoft.com/office/drawing/2014/main" id="{DADCFAA0-48CE-063C-7D9B-3B6BA5E9FFE6}"/>
                    </a:ext>
                  </a:extLst>
                </p:cNvPr>
                <p:cNvPicPr/>
                <p:nvPr/>
              </p:nvPicPr>
              <p:blipFill>
                <a:blip r:embed="rId59"/>
                <a:stretch>
                  <a:fillRect/>
                </a:stretch>
              </p:blipFill>
              <p:spPr>
                <a:xfrm>
                  <a:off x="3117751" y="3216221"/>
                  <a:ext cx="17838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5" name="Ink 54">
                  <a:extLst>
                    <a:ext uri="{FF2B5EF4-FFF2-40B4-BE49-F238E27FC236}">
                      <a16:creationId xmlns:a16="http://schemas.microsoft.com/office/drawing/2014/main" id="{8AF5C645-3A9E-1E7B-8DFA-7632E35CA0D5}"/>
                    </a:ext>
                  </a:extLst>
                </p14:cNvPr>
                <p14:cNvContentPartPr/>
                <p14:nvPr/>
              </p14:nvContentPartPr>
              <p14:xfrm>
                <a:off x="4776631" y="2546261"/>
                <a:ext cx="41400" cy="663840"/>
              </p14:xfrm>
            </p:contentPart>
          </mc:Choice>
          <mc:Fallback>
            <p:pic>
              <p:nvPicPr>
                <p:cNvPr id="55" name="Ink 54">
                  <a:extLst>
                    <a:ext uri="{FF2B5EF4-FFF2-40B4-BE49-F238E27FC236}">
                      <a16:creationId xmlns:a16="http://schemas.microsoft.com/office/drawing/2014/main" id="{8AF5C645-3A9E-1E7B-8DFA-7632E35CA0D5}"/>
                    </a:ext>
                  </a:extLst>
                </p:cNvPr>
                <p:cNvPicPr/>
                <p:nvPr/>
              </p:nvPicPr>
              <p:blipFill>
                <a:blip r:embed="rId61"/>
                <a:stretch>
                  <a:fillRect/>
                </a:stretch>
              </p:blipFill>
              <p:spPr>
                <a:xfrm>
                  <a:off x="4767991" y="2537621"/>
                  <a:ext cx="59040" cy="681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6" name="Ink 55">
                  <a:extLst>
                    <a:ext uri="{FF2B5EF4-FFF2-40B4-BE49-F238E27FC236}">
                      <a16:creationId xmlns:a16="http://schemas.microsoft.com/office/drawing/2014/main" id="{DAD1C665-EC3A-144A-9C8C-926D7DE1F6D2}"/>
                    </a:ext>
                  </a:extLst>
                </p14:cNvPr>
                <p14:cNvContentPartPr/>
                <p14:nvPr/>
              </p14:nvContentPartPr>
              <p14:xfrm>
                <a:off x="4681951" y="2526821"/>
                <a:ext cx="116280" cy="101160"/>
              </p14:xfrm>
            </p:contentPart>
          </mc:Choice>
          <mc:Fallback>
            <p:pic>
              <p:nvPicPr>
                <p:cNvPr id="56" name="Ink 55">
                  <a:extLst>
                    <a:ext uri="{FF2B5EF4-FFF2-40B4-BE49-F238E27FC236}">
                      <a16:creationId xmlns:a16="http://schemas.microsoft.com/office/drawing/2014/main" id="{DAD1C665-EC3A-144A-9C8C-926D7DE1F6D2}"/>
                    </a:ext>
                  </a:extLst>
                </p:cNvPr>
                <p:cNvPicPr/>
                <p:nvPr/>
              </p:nvPicPr>
              <p:blipFill>
                <a:blip r:embed="rId63"/>
                <a:stretch>
                  <a:fillRect/>
                </a:stretch>
              </p:blipFill>
              <p:spPr>
                <a:xfrm>
                  <a:off x="4673311" y="2517821"/>
                  <a:ext cx="1339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7" name="Ink 56">
                  <a:extLst>
                    <a:ext uri="{FF2B5EF4-FFF2-40B4-BE49-F238E27FC236}">
                      <a16:creationId xmlns:a16="http://schemas.microsoft.com/office/drawing/2014/main" id="{A591FBC0-FDCA-FBE1-C441-B0CC07BBB8B7}"/>
                    </a:ext>
                  </a:extLst>
                </p14:cNvPr>
                <p14:cNvContentPartPr/>
                <p14:nvPr/>
              </p14:nvContentPartPr>
              <p14:xfrm>
                <a:off x="4807591" y="2463461"/>
                <a:ext cx="130320" cy="211680"/>
              </p14:xfrm>
            </p:contentPart>
          </mc:Choice>
          <mc:Fallback>
            <p:pic>
              <p:nvPicPr>
                <p:cNvPr id="57" name="Ink 56">
                  <a:extLst>
                    <a:ext uri="{FF2B5EF4-FFF2-40B4-BE49-F238E27FC236}">
                      <a16:creationId xmlns:a16="http://schemas.microsoft.com/office/drawing/2014/main" id="{A591FBC0-FDCA-FBE1-C441-B0CC07BBB8B7}"/>
                    </a:ext>
                  </a:extLst>
                </p:cNvPr>
                <p:cNvPicPr/>
                <p:nvPr/>
              </p:nvPicPr>
              <p:blipFill>
                <a:blip r:embed="rId65"/>
                <a:stretch>
                  <a:fillRect/>
                </a:stretch>
              </p:blipFill>
              <p:spPr>
                <a:xfrm>
                  <a:off x="4798951" y="2454821"/>
                  <a:ext cx="14796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8" name="Ink 57">
                  <a:extLst>
                    <a:ext uri="{FF2B5EF4-FFF2-40B4-BE49-F238E27FC236}">
                      <a16:creationId xmlns:a16="http://schemas.microsoft.com/office/drawing/2014/main" id="{5F683D5D-963B-8A22-5167-28F8266BC9B5}"/>
                    </a:ext>
                  </a:extLst>
                </p14:cNvPr>
                <p14:cNvContentPartPr/>
                <p14:nvPr/>
              </p14:nvContentPartPr>
              <p14:xfrm>
                <a:off x="4876711" y="3125501"/>
                <a:ext cx="1872720" cy="50400"/>
              </p14:xfrm>
            </p:contentPart>
          </mc:Choice>
          <mc:Fallback>
            <p:pic>
              <p:nvPicPr>
                <p:cNvPr id="58" name="Ink 57">
                  <a:extLst>
                    <a:ext uri="{FF2B5EF4-FFF2-40B4-BE49-F238E27FC236}">
                      <a16:creationId xmlns:a16="http://schemas.microsoft.com/office/drawing/2014/main" id="{5F683D5D-963B-8A22-5167-28F8266BC9B5}"/>
                    </a:ext>
                  </a:extLst>
                </p:cNvPr>
                <p:cNvPicPr/>
                <p:nvPr/>
              </p:nvPicPr>
              <p:blipFill>
                <a:blip r:embed="rId67"/>
                <a:stretch>
                  <a:fillRect/>
                </a:stretch>
              </p:blipFill>
              <p:spPr>
                <a:xfrm>
                  <a:off x="4868071" y="3116861"/>
                  <a:ext cx="189036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9" name="Ink 58">
                  <a:extLst>
                    <a:ext uri="{FF2B5EF4-FFF2-40B4-BE49-F238E27FC236}">
                      <a16:creationId xmlns:a16="http://schemas.microsoft.com/office/drawing/2014/main" id="{DC7A585F-B031-99B1-A869-DB7BBBA485EC}"/>
                    </a:ext>
                  </a:extLst>
                </p14:cNvPr>
                <p14:cNvContentPartPr/>
                <p14:nvPr/>
              </p14:nvContentPartPr>
              <p14:xfrm>
                <a:off x="6646111" y="3126581"/>
                <a:ext cx="10440" cy="411120"/>
              </p14:xfrm>
            </p:contentPart>
          </mc:Choice>
          <mc:Fallback>
            <p:pic>
              <p:nvPicPr>
                <p:cNvPr id="59" name="Ink 58">
                  <a:extLst>
                    <a:ext uri="{FF2B5EF4-FFF2-40B4-BE49-F238E27FC236}">
                      <a16:creationId xmlns:a16="http://schemas.microsoft.com/office/drawing/2014/main" id="{DC7A585F-B031-99B1-A869-DB7BBBA485EC}"/>
                    </a:ext>
                  </a:extLst>
                </p:cNvPr>
                <p:cNvPicPr/>
                <p:nvPr/>
              </p:nvPicPr>
              <p:blipFill>
                <a:blip r:embed="rId69"/>
                <a:stretch>
                  <a:fillRect/>
                </a:stretch>
              </p:blipFill>
              <p:spPr>
                <a:xfrm>
                  <a:off x="6637471" y="3117581"/>
                  <a:ext cx="28080"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6" name="Ink 45">
                  <a:extLst>
                    <a:ext uri="{FF2B5EF4-FFF2-40B4-BE49-F238E27FC236}">
                      <a16:creationId xmlns:a16="http://schemas.microsoft.com/office/drawing/2014/main" id="{08E86C4D-0161-4918-2D43-070AF5F73E23}"/>
                    </a:ext>
                  </a:extLst>
                </p14:cNvPr>
                <p14:cNvContentPartPr/>
                <p14:nvPr/>
              </p14:nvContentPartPr>
              <p14:xfrm>
                <a:off x="5080831" y="1130021"/>
                <a:ext cx="208440" cy="175680"/>
              </p14:xfrm>
            </p:contentPart>
          </mc:Choice>
          <mc:Fallback>
            <p:pic>
              <p:nvPicPr>
                <p:cNvPr id="46" name="Ink 45">
                  <a:extLst>
                    <a:ext uri="{FF2B5EF4-FFF2-40B4-BE49-F238E27FC236}">
                      <a16:creationId xmlns:a16="http://schemas.microsoft.com/office/drawing/2014/main" id="{08E86C4D-0161-4918-2D43-070AF5F73E23}"/>
                    </a:ext>
                  </a:extLst>
                </p:cNvPr>
                <p:cNvPicPr/>
                <p:nvPr/>
              </p:nvPicPr>
              <p:blipFill>
                <a:blip r:embed="rId71"/>
                <a:stretch>
                  <a:fillRect/>
                </a:stretch>
              </p:blipFill>
              <p:spPr>
                <a:xfrm>
                  <a:off x="5072191" y="1121381"/>
                  <a:ext cx="2260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7" name="Ink 46">
                  <a:extLst>
                    <a:ext uri="{FF2B5EF4-FFF2-40B4-BE49-F238E27FC236}">
                      <a16:creationId xmlns:a16="http://schemas.microsoft.com/office/drawing/2014/main" id="{A0B3D0FA-C36F-7133-24AD-C2BA47099774}"/>
                    </a:ext>
                  </a:extLst>
                </p14:cNvPr>
                <p14:cNvContentPartPr/>
                <p14:nvPr/>
              </p14:nvContentPartPr>
              <p14:xfrm>
                <a:off x="5401231" y="1001861"/>
                <a:ext cx="145440" cy="284040"/>
              </p14:xfrm>
            </p:contentPart>
          </mc:Choice>
          <mc:Fallback>
            <p:pic>
              <p:nvPicPr>
                <p:cNvPr id="47" name="Ink 46">
                  <a:extLst>
                    <a:ext uri="{FF2B5EF4-FFF2-40B4-BE49-F238E27FC236}">
                      <a16:creationId xmlns:a16="http://schemas.microsoft.com/office/drawing/2014/main" id="{A0B3D0FA-C36F-7133-24AD-C2BA47099774}"/>
                    </a:ext>
                  </a:extLst>
                </p:cNvPr>
                <p:cNvPicPr/>
                <p:nvPr/>
              </p:nvPicPr>
              <p:blipFill>
                <a:blip r:embed="rId73"/>
                <a:stretch>
                  <a:fillRect/>
                </a:stretch>
              </p:blipFill>
              <p:spPr>
                <a:xfrm>
                  <a:off x="5392231" y="993221"/>
                  <a:ext cx="16308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8" name="Ink 47">
                  <a:extLst>
                    <a:ext uri="{FF2B5EF4-FFF2-40B4-BE49-F238E27FC236}">
                      <a16:creationId xmlns:a16="http://schemas.microsoft.com/office/drawing/2014/main" id="{30B708D1-36A0-2CD3-ABA2-8212EB12D63C}"/>
                    </a:ext>
                  </a:extLst>
                </p14:cNvPr>
                <p14:cNvContentPartPr/>
                <p14:nvPr/>
              </p14:nvContentPartPr>
              <p14:xfrm>
                <a:off x="5684911" y="1114541"/>
                <a:ext cx="142560" cy="182160"/>
              </p14:xfrm>
            </p:contentPart>
          </mc:Choice>
          <mc:Fallback>
            <p:pic>
              <p:nvPicPr>
                <p:cNvPr id="48" name="Ink 47">
                  <a:extLst>
                    <a:ext uri="{FF2B5EF4-FFF2-40B4-BE49-F238E27FC236}">
                      <a16:creationId xmlns:a16="http://schemas.microsoft.com/office/drawing/2014/main" id="{30B708D1-36A0-2CD3-ABA2-8212EB12D63C}"/>
                    </a:ext>
                  </a:extLst>
                </p:cNvPr>
                <p:cNvPicPr/>
                <p:nvPr/>
              </p:nvPicPr>
              <p:blipFill>
                <a:blip r:embed="rId75"/>
                <a:stretch>
                  <a:fillRect/>
                </a:stretch>
              </p:blipFill>
              <p:spPr>
                <a:xfrm>
                  <a:off x="5675911" y="1105541"/>
                  <a:ext cx="16020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9" name="Ink 48">
                  <a:extLst>
                    <a:ext uri="{FF2B5EF4-FFF2-40B4-BE49-F238E27FC236}">
                      <a16:creationId xmlns:a16="http://schemas.microsoft.com/office/drawing/2014/main" id="{4333F63C-9534-39EE-CDB8-997E08E9D213}"/>
                    </a:ext>
                  </a:extLst>
                </p14:cNvPr>
                <p14:cNvContentPartPr/>
                <p14:nvPr/>
              </p14:nvContentPartPr>
              <p14:xfrm>
                <a:off x="5988391" y="1077101"/>
                <a:ext cx="67680" cy="209880"/>
              </p14:xfrm>
            </p:contentPart>
          </mc:Choice>
          <mc:Fallback>
            <p:pic>
              <p:nvPicPr>
                <p:cNvPr id="49" name="Ink 48">
                  <a:extLst>
                    <a:ext uri="{FF2B5EF4-FFF2-40B4-BE49-F238E27FC236}">
                      <a16:creationId xmlns:a16="http://schemas.microsoft.com/office/drawing/2014/main" id="{4333F63C-9534-39EE-CDB8-997E08E9D213}"/>
                    </a:ext>
                  </a:extLst>
                </p:cNvPr>
                <p:cNvPicPr/>
                <p:nvPr/>
              </p:nvPicPr>
              <p:blipFill>
                <a:blip r:embed="rId77"/>
                <a:stretch>
                  <a:fillRect/>
                </a:stretch>
              </p:blipFill>
              <p:spPr>
                <a:xfrm>
                  <a:off x="5979751" y="1068461"/>
                  <a:ext cx="8532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0" name="Ink 49">
                  <a:extLst>
                    <a:ext uri="{FF2B5EF4-FFF2-40B4-BE49-F238E27FC236}">
                      <a16:creationId xmlns:a16="http://schemas.microsoft.com/office/drawing/2014/main" id="{BF0BF35F-105E-2F92-625B-6551C7519FB2}"/>
                    </a:ext>
                  </a:extLst>
                </p14:cNvPr>
                <p14:cNvContentPartPr/>
                <p14:nvPr/>
              </p14:nvContentPartPr>
              <p14:xfrm>
                <a:off x="6213751" y="1073861"/>
                <a:ext cx="65880" cy="199800"/>
              </p14:xfrm>
            </p:contentPart>
          </mc:Choice>
          <mc:Fallback>
            <p:pic>
              <p:nvPicPr>
                <p:cNvPr id="50" name="Ink 49">
                  <a:extLst>
                    <a:ext uri="{FF2B5EF4-FFF2-40B4-BE49-F238E27FC236}">
                      <a16:creationId xmlns:a16="http://schemas.microsoft.com/office/drawing/2014/main" id="{BF0BF35F-105E-2F92-625B-6551C7519FB2}"/>
                    </a:ext>
                  </a:extLst>
                </p:cNvPr>
                <p:cNvPicPr/>
                <p:nvPr/>
              </p:nvPicPr>
              <p:blipFill>
                <a:blip r:embed="rId79"/>
                <a:stretch>
                  <a:fillRect/>
                </a:stretch>
              </p:blipFill>
              <p:spPr>
                <a:xfrm>
                  <a:off x="6204751" y="1065221"/>
                  <a:ext cx="8352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1" name="Ink 60">
                  <a:extLst>
                    <a:ext uri="{FF2B5EF4-FFF2-40B4-BE49-F238E27FC236}">
                      <a16:creationId xmlns:a16="http://schemas.microsoft.com/office/drawing/2014/main" id="{856830AE-0C73-8FDA-BE07-EE9AE897C1EE}"/>
                    </a:ext>
                  </a:extLst>
                </p14:cNvPr>
                <p14:cNvContentPartPr/>
                <p14:nvPr/>
              </p14:nvContentPartPr>
              <p14:xfrm>
                <a:off x="5466751" y="1378061"/>
                <a:ext cx="158760" cy="18360"/>
              </p14:xfrm>
            </p:contentPart>
          </mc:Choice>
          <mc:Fallback>
            <p:pic>
              <p:nvPicPr>
                <p:cNvPr id="61" name="Ink 60">
                  <a:extLst>
                    <a:ext uri="{FF2B5EF4-FFF2-40B4-BE49-F238E27FC236}">
                      <a16:creationId xmlns:a16="http://schemas.microsoft.com/office/drawing/2014/main" id="{856830AE-0C73-8FDA-BE07-EE9AE897C1EE}"/>
                    </a:ext>
                  </a:extLst>
                </p:cNvPr>
                <p:cNvPicPr/>
                <p:nvPr/>
              </p:nvPicPr>
              <p:blipFill>
                <a:blip r:embed="rId81"/>
                <a:stretch>
                  <a:fillRect/>
                </a:stretch>
              </p:blipFill>
              <p:spPr>
                <a:xfrm>
                  <a:off x="5458111" y="1369421"/>
                  <a:ext cx="1764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2" name="Ink 61">
                  <a:extLst>
                    <a:ext uri="{FF2B5EF4-FFF2-40B4-BE49-F238E27FC236}">
                      <a16:creationId xmlns:a16="http://schemas.microsoft.com/office/drawing/2014/main" id="{563EF20D-665D-8D62-DE72-8A3E642ED18F}"/>
                    </a:ext>
                  </a:extLst>
                </p14:cNvPr>
                <p14:cNvContentPartPr/>
                <p14:nvPr/>
              </p14:nvContentPartPr>
              <p14:xfrm>
                <a:off x="5486191" y="1464821"/>
                <a:ext cx="99360" cy="360"/>
              </p14:xfrm>
            </p:contentPart>
          </mc:Choice>
          <mc:Fallback>
            <p:pic>
              <p:nvPicPr>
                <p:cNvPr id="62" name="Ink 61">
                  <a:extLst>
                    <a:ext uri="{FF2B5EF4-FFF2-40B4-BE49-F238E27FC236}">
                      <a16:creationId xmlns:a16="http://schemas.microsoft.com/office/drawing/2014/main" id="{563EF20D-665D-8D62-DE72-8A3E642ED18F}"/>
                    </a:ext>
                  </a:extLst>
                </p:cNvPr>
                <p:cNvPicPr/>
                <p:nvPr/>
              </p:nvPicPr>
              <p:blipFill>
                <a:blip r:embed="rId83"/>
                <a:stretch>
                  <a:fillRect/>
                </a:stretch>
              </p:blipFill>
              <p:spPr>
                <a:xfrm>
                  <a:off x="5477551" y="1456181"/>
                  <a:ext cx="117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4" name="Ink 63">
                  <a:extLst>
                    <a:ext uri="{FF2B5EF4-FFF2-40B4-BE49-F238E27FC236}">
                      <a16:creationId xmlns:a16="http://schemas.microsoft.com/office/drawing/2014/main" id="{CDC5B560-DB28-B3E6-0B0E-8F0020250009}"/>
                    </a:ext>
                  </a:extLst>
                </p14:cNvPr>
                <p14:cNvContentPartPr/>
                <p14:nvPr/>
              </p14:nvContentPartPr>
              <p14:xfrm>
                <a:off x="2291551" y="4237181"/>
                <a:ext cx="140040" cy="101520"/>
              </p14:xfrm>
            </p:contentPart>
          </mc:Choice>
          <mc:Fallback>
            <p:pic>
              <p:nvPicPr>
                <p:cNvPr id="64" name="Ink 63">
                  <a:extLst>
                    <a:ext uri="{FF2B5EF4-FFF2-40B4-BE49-F238E27FC236}">
                      <a16:creationId xmlns:a16="http://schemas.microsoft.com/office/drawing/2014/main" id="{CDC5B560-DB28-B3E6-0B0E-8F0020250009}"/>
                    </a:ext>
                  </a:extLst>
                </p:cNvPr>
                <p:cNvPicPr/>
                <p:nvPr/>
              </p:nvPicPr>
              <p:blipFill>
                <a:blip r:embed="rId85"/>
                <a:stretch>
                  <a:fillRect/>
                </a:stretch>
              </p:blipFill>
              <p:spPr>
                <a:xfrm>
                  <a:off x="2282551" y="4228181"/>
                  <a:ext cx="1576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5" name="Ink 64">
                  <a:extLst>
                    <a:ext uri="{FF2B5EF4-FFF2-40B4-BE49-F238E27FC236}">
                      <a16:creationId xmlns:a16="http://schemas.microsoft.com/office/drawing/2014/main" id="{F85F511A-381A-CB2F-0AD0-36A8E7750E4A}"/>
                    </a:ext>
                  </a:extLst>
                </p14:cNvPr>
                <p14:cNvContentPartPr/>
                <p14:nvPr/>
              </p14:nvContentPartPr>
              <p14:xfrm>
                <a:off x="2489551" y="4208021"/>
                <a:ext cx="87840" cy="129240"/>
              </p14:xfrm>
            </p:contentPart>
          </mc:Choice>
          <mc:Fallback>
            <p:pic>
              <p:nvPicPr>
                <p:cNvPr id="65" name="Ink 64">
                  <a:extLst>
                    <a:ext uri="{FF2B5EF4-FFF2-40B4-BE49-F238E27FC236}">
                      <a16:creationId xmlns:a16="http://schemas.microsoft.com/office/drawing/2014/main" id="{F85F511A-381A-CB2F-0AD0-36A8E7750E4A}"/>
                    </a:ext>
                  </a:extLst>
                </p:cNvPr>
                <p:cNvPicPr/>
                <p:nvPr/>
              </p:nvPicPr>
              <p:blipFill>
                <a:blip r:embed="rId87"/>
                <a:stretch>
                  <a:fillRect/>
                </a:stretch>
              </p:blipFill>
              <p:spPr>
                <a:xfrm>
                  <a:off x="2480911" y="4199021"/>
                  <a:ext cx="10548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6" name="Ink 65">
                  <a:extLst>
                    <a:ext uri="{FF2B5EF4-FFF2-40B4-BE49-F238E27FC236}">
                      <a16:creationId xmlns:a16="http://schemas.microsoft.com/office/drawing/2014/main" id="{AC6CCE3F-FC7C-B128-96D5-2ADAA90AA0C7}"/>
                    </a:ext>
                  </a:extLst>
                </p14:cNvPr>
                <p14:cNvContentPartPr/>
                <p14:nvPr/>
              </p14:nvContentPartPr>
              <p14:xfrm>
                <a:off x="2647951" y="4247261"/>
                <a:ext cx="56160" cy="81000"/>
              </p14:xfrm>
            </p:contentPart>
          </mc:Choice>
          <mc:Fallback>
            <p:pic>
              <p:nvPicPr>
                <p:cNvPr id="66" name="Ink 65">
                  <a:extLst>
                    <a:ext uri="{FF2B5EF4-FFF2-40B4-BE49-F238E27FC236}">
                      <a16:creationId xmlns:a16="http://schemas.microsoft.com/office/drawing/2014/main" id="{AC6CCE3F-FC7C-B128-96D5-2ADAA90AA0C7}"/>
                    </a:ext>
                  </a:extLst>
                </p:cNvPr>
                <p:cNvPicPr/>
                <p:nvPr/>
              </p:nvPicPr>
              <p:blipFill>
                <a:blip r:embed="rId89"/>
                <a:stretch>
                  <a:fillRect/>
                </a:stretch>
              </p:blipFill>
              <p:spPr>
                <a:xfrm>
                  <a:off x="2639311" y="4238621"/>
                  <a:ext cx="7380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7" name="Ink 66">
                  <a:extLst>
                    <a:ext uri="{FF2B5EF4-FFF2-40B4-BE49-F238E27FC236}">
                      <a16:creationId xmlns:a16="http://schemas.microsoft.com/office/drawing/2014/main" id="{5371F49D-099E-2D68-2888-D8E109FBAE94}"/>
                    </a:ext>
                  </a:extLst>
                </p14:cNvPr>
                <p14:cNvContentPartPr/>
                <p14:nvPr/>
              </p14:nvContentPartPr>
              <p14:xfrm>
                <a:off x="2794471" y="4218101"/>
                <a:ext cx="66600" cy="109080"/>
              </p14:xfrm>
            </p:contentPart>
          </mc:Choice>
          <mc:Fallback>
            <p:pic>
              <p:nvPicPr>
                <p:cNvPr id="67" name="Ink 66">
                  <a:extLst>
                    <a:ext uri="{FF2B5EF4-FFF2-40B4-BE49-F238E27FC236}">
                      <a16:creationId xmlns:a16="http://schemas.microsoft.com/office/drawing/2014/main" id="{5371F49D-099E-2D68-2888-D8E109FBAE94}"/>
                    </a:ext>
                  </a:extLst>
                </p:cNvPr>
                <p:cNvPicPr/>
                <p:nvPr/>
              </p:nvPicPr>
              <p:blipFill>
                <a:blip r:embed="rId91"/>
                <a:stretch>
                  <a:fillRect/>
                </a:stretch>
              </p:blipFill>
              <p:spPr>
                <a:xfrm>
                  <a:off x="2785831" y="4209101"/>
                  <a:ext cx="842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8" name="Ink 67">
                  <a:extLst>
                    <a:ext uri="{FF2B5EF4-FFF2-40B4-BE49-F238E27FC236}">
                      <a16:creationId xmlns:a16="http://schemas.microsoft.com/office/drawing/2014/main" id="{3C3477D3-EC61-51DC-8C03-56AC7ED26902}"/>
                    </a:ext>
                  </a:extLst>
                </p14:cNvPr>
                <p14:cNvContentPartPr/>
                <p14:nvPr/>
              </p14:nvContentPartPr>
              <p14:xfrm>
                <a:off x="3008671" y="4218101"/>
                <a:ext cx="39600" cy="106920"/>
              </p14:xfrm>
            </p:contentPart>
          </mc:Choice>
          <mc:Fallback>
            <p:pic>
              <p:nvPicPr>
                <p:cNvPr id="68" name="Ink 67">
                  <a:extLst>
                    <a:ext uri="{FF2B5EF4-FFF2-40B4-BE49-F238E27FC236}">
                      <a16:creationId xmlns:a16="http://schemas.microsoft.com/office/drawing/2014/main" id="{3C3477D3-EC61-51DC-8C03-56AC7ED26902}"/>
                    </a:ext>
                  </a:extLst>
                </p:cNvPr>
                <p:cNvPicPr/>
                <p:nvPr/>
              </p:nvPicPr>
              <p:blipFill>
                <a:blip r:embed="rId93"/>
                <a:stretch>
                  <a:fillRect/>
                </a:stretch>
              </p:blipFill>
              <p:spPr>
                <a:xfrm>
                  <a:off x="2999671" y="4209101"/>
                  <a:ext cx="5724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 name="Ink 5">
                  <a:extLst>
                    <a:ext uri="{FF2B5EF4-FFF2-40B4-BE49-F238E27FC236}">
                      <a16:creationId xmlns:a16="http://schemas.microsoft.com/office/drawing/2014/main" id="{F84B23A0-8AF0-683C-7EE5-11502B20E9E9}"/>
                    </a:ext>
                  </a:extLst>
                </p14:cNvPr>
                <p14:cNvContentPartPr/>
                <p14:nvPr/>
              </p14:nvContentPartPr>
              <p14:xfrm>
                <a:off x="5734591" y="3529781"/>
                <a:ext cx="1833480" cy="1384560"/>
              </p14:xfrm>
            </p:contentPart>
          </mc:Choice>
          <mc:Fallback>
            <p:pic>
              <p:nvPicPr>
                <p:cNvPr id="6" name="Ink 5">
                  <a:extLst>
                    <a:ext uri="{FF2B5EF4-FFF2-40B4-BE49-F238E27FC236}">
                      <a16:creationId xmlns:a16="http://schemas.microsoft.com/office/drawing/2014/main" id="{F84B23A0-8AF0-683C-7EE5-11502B20E9E9}"/>
                    </a:ext>
                  </a:extLst>
                </p:cNvPr>
                <p:cNvPicPr/>
                <p:nvPr/>
              </p:nvPicPr>
              <p:blipFill>
                <a:blip r:embed="rId95"/>
                <a:stretch>
                  <a:fillRect/>
                </a:stretch>
              </p:blipFill>
              <p:spPr>
                <a:xfrm>
                  <a:off x="5725951" y="3520781"/>
                  <a:ext cx="1851120" cy="14022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7" name="Ink 6">
                  <a:extLst>
                    <a:ext uri="{FF2B5EF4-FFF2-40B4-BE49-F238E27FC236}">
                      <a16:creationId xmlns:a16="http://schemas.microsoft.com/office/drawing/2014/main" id="{0E6B9975-3E29-AE59-BCB9-A03E40F68B3F}"/>
                    </a:ext>
                  </a:extLst>
                </p14:cNvPr>
                <p14:cNvContentPartPr/>
                <p14:nvPr/>
              </p14:nvContentPartPr>
              <p14:xfrm>
                <a:off x="7815391" y="3883661"/>
                <a:ext cx="159480" cy="178560"/>
              </p14:xfrm>
            </p:contentPart>
          </mc:Choice>
          <mc:Fallback>
            <p:pic>
              <p:nvPicPr>
                <p:cNvPr id="7" name="Ink 6">
                  <a:extLst>
                    <a:ext uri="{FF2B5EF4-FFF2-40B4-BE49-F238E27FC236}">
                      <a16:creationId xmlns:a16="http://schemas.microsoft.com/office/drawing/2014/main" id="{0E6B9975-3E29-AE59-BCB9-A03E40F68B3F}"/>
                    </a:ext>
                  </a:extLst>
                </p:cNvPr>
                <p:cNvPicPr/>
                <p:nvPr/>
              </p:nvPicPr>
              <p:blipFill>
                <a:blip r:embed="rId97"/>
                <a:stretch>
                  <a:fillRect/>
                </a:stretch>
              </p:blipFill>
              <p:spPr>
                <a:xfrm>
                  <a:off x="7806391" y="3874661"/>
                  <a:ext cx="17712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8" name="Ink 7">
                  <a:extLst>
                    <a:ext uri="{FF2B5EF4-FFF2-40B4-BE49-F238E27FC236}">
                      <a16:creationId xmlns:a16="http://schemas.microsoft.com/office/drawing/2014/main" id="{7D3E8C9F-2089-074E-AF52-10306159DF54}"/>
                    </a:ext>
                  </a:extLst>
                </p14:cNvPr>
                <p14:cNvContentPartPr/>
                <p14:nvPr/>
              </p14:nvContentPartPr>
              <p14:xfrm>
                <a:off x="8111311" y="3853061"/>
                <a:ext cx="235800" cy="198720"/>
              </p14:xfrm>
            </p:contentPart>
          </mc:Choice>
          <mc:Fallback>
            <p:pic>
              <p:nvPicPr>
                <p:cNvPr id="8" name="Ink 7">
                  <a:extLst>
                    <a:ext uri="{FF2B5EF4-FFF2-40B4-BE49-F238E27FC236}">
                      <a16:creationId xmlns:a16="http://schemas.microsoft.com/office/drawing/2014/main" id="{7D3E8C9F-2089-074E-AF52-10306159DF54}"/>
                    </a:ext>
                  </a:extLst>
                </p:cNvPr>
                <p:cNvPicPr/>
                <p:nvPr/>
              </p:nvPicPr>
              <p:blipFill>
                <a:blip r:embed="rId99"/>
                <a:stretch>
                  <a:fillRect/>
                </a:stretch>
              </p:blipFill>
              <p:spPr>
                <a:xfrm>
                  <a:off x="8102311" y="3844421"/>
                  <a:ext cx="25344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5" name="Ink 14">
                  <a:extLst>
                    <a:ext uri="{FF2B5EF4-FFF2-40B4-BE49-F238E27FC236}">
                      <a16:creationId xmlns:a16="http://schemas.microsoft.com/office/drawing/2014/main" id="{9806090A-DECE-B851-4F7A-90222A34439D}"/>
                    </a:ext>
                  </a:extLst>
                </p14:cNvPr>
                <p14:cNvContentPartPr/>
                <p14:nvPr/>
              </p14:nvContentPartPr>
              <p14:xfrm>
                <a:off x="6379351" y="4886621"/>
                <a:ext cx="156960" cy="203400"/>
              </p14:xfrm>
            </p:contentPart>
          </mc:Choice>
          <mc:Fallback>
            <p:pic>
              <p:nvPicPr>
                <p:cNvPr id="15" name="Ink 14">
                  <a:extLst>
                    <a:ext uri="{FF2B5EF4-FFF2-40B4-BE49-F238E27FC236}">
                      <a16:creationId xmlns:a16="http://schemas.microsoft.com/office/drawing/2014/main" id="{9806090A-DECE-B851-4F7A-90222A34439D}"/>
                    </a:ext>
                  </a:extLst>
                </p:cNvPr>
                <p:cNvPicPr/>
                <p:nvPr/>
              </p:nvPicPr>
              <p:blipFill>
                <a:blip r:embed="rId101"/>
                <a:stretch>
                  <a:fillRect/>
                </a:stretch>
              </p:blipFill>
              <p:spPr>
                <a:xfrm>
                  <a:off x="6370351" y="4877981"/>
                  <a:ext cx="17460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6" name="Ink 15">
                  <a:extLst>
                    <a:ext uri="{FF2B5EF4-FFF2-40B4-BE49-F238E27FC236}">
                      <a16:creationId xmlns:a16="http://schemas.microsoft.com/office/drawing/2014/main" id="{298FF0F3-61D4-D1D0-7D4E-FF0195ABFF5A}"/>
                    </a:ext>
                  </a:extLst>
                </p14:cNvPr>
                <p14:cNvContentPartPr/>
                <p14:nvPr/>
              </p14:nvContentPartPr>
              <p14:xfrm>
                <a:off x="6578071" y="4859621"/>
                <a:ext cx="185760" cy="212760"/>
              </p14:xfrm>
            </p:contentPart>
          </mc:Choice>
          <mc:Fallback>
            <p:pic>
              <p:nvPicPr>
                <p:cNvPr id="16" name="Ink 15">
                  <a:extLst>
                    <a:ext uri="{FF2B5EF4-FFF2-40B4-BE49-F238E27FC236}">
                      <a16:creationId xmlns:a16="http://schemas.microsoft.com/office/drawing/2014/main" id="{298FF0F3-61D4-D1D0-7D4E-FF0195ABFF5A}"/>
                    </a:ext>
                  </a:extLst>
                </p:cNvPr>
                <p:cNvPicPr/>
                <p:nvPr/>
              </p:nvPicPr>
              <p:blipFill>
                <a:blip r:embed="rId103"/>
                <a:stretch>
                  <a:fillRect/>
                </a:stretch>
              </p:blipFill>
              <p:spPr>
                <a:xfrm>
                  <a:off x="6569431" y="4850621"/>
                  <a:ext cx="20340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7" name="Ink 16">
                  <a:extLst>
                    <a:ext uri="{FF2B5EF4-FFF2-40B4-BE49-F238E27FC236}">
                      <a16:creationId xmlns:a16="http://schemas.microsoft.com/office/drawing/2014/main" id="{9C15D45D-E116-78C9-308E-D299C8DEC2B0}"/>
                    </a:ext>
                  </a:extLst>
                </p14:cNvPr>
                <p14:cNvContentPartPr/>
                <p14:nvPr/>
              </p14:nvContentPartPr>
              <p14:xfrm>
                <a:off x="6822871" y="4905341"/>
                <a:ext cx="123120" cy="120240"/>
              </p14:xfrm>
            </p:contentPart>
          </mc:Choice>
          <mc:Fallback>
            <p:pic>
              <p:nvPicPr>
                <p:cNvPr id="17" name="Ink 16">
                  <a:extLst>
                    <a:ext uri="{FF2B5EF4-FFF2-40B4-BE49-F238E27FC236}">
                      <a16:creationId xmlns:a16="http://schemas.microsoft.com/office/drawing/2014/main" id="{9C15D45D-E116-78C9-308E-D299C8DEC2B0}"/>
                    </a:ext>
                  </a:extLst>
                </p:cNvPr>
                <p:cNvPicPr/>
                <p:nvPr/>
              </p:nvPicPr>
              <p:blipFill>
                <a:blip r:embed="rId105"/>
                <a:stretch>
                  <a:fillRect/>
                </a:stretch>
              </p:blipFill>
              <p:spPr>
                <a:xfrm>
                  <a:off x="6814231" y="4896701"/>
                  <a:ext cx="1407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8" name="Ink 17">
                  <a:extLst>
                    <a:ext uri="{FF2B5EF4-FFF2-40B4-BE49-F238E27FC236}">
                      <a16:creationId xmlns:a16="http://schemas.microsoft.com/office/drawing/2014/main" id="{00FEA316-D63C-BC98-1CFF-F463B95F9C8F}"/>
                    </a:ext>
                  </a:extLst>
                </p14:cNvPr>
                <p14:cNvContentPartPr/>
                <p14:nvPr/>
              </p14:nvContentPartPr>
              <p14:xfrm>
                <a:off x="7101871" y="4827581"/>
                <a:ext cx="82800" cy="169920"/>
              </p14:xfrm>
            </p:contentPart>
          </mc:Choice>
          <mc:Fallback>
            <p:pic>
              <p:nvPicPr>
                <p:cNvPr id="18" name="Ink 17">
                  <a:extLst>
                    <a:ext uri="{FF2B5EF4-FFF2-40B4-BE49-F238E27FC236}">
                      <a16:creationId xmlns:a16="http://schemas.microsoft.com/office/drawing/2014/main" id="{00FEA316-D63C-BC98-1CFF-F463B95F9C8F}"/>
                    </a:ext>
                  </a:extLst>
                </p:cNvPr>
                <p:cNvPicPr/>
                <p:nvPr/>
              </p:nvPicPr>
              <p:blipFill>
                <a:blip r:embed="rId107"/>
                <a:stretch>
                  <a:fillRect/>
                </a:stretch>
              </p:blipFill>
              <p:spPr>
                <a:xfrm>
                  <a:off x="7092871" y="4818581"/>
                  <a:ext cx="1004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9" name="Ink 18">
                  <a:extLst>
                    <a:ext uri="{FF2B5EF4-FFF2-40B4-BE49-F238E27FC236}">
                      <a16:creationId xmlns:a16="http://schemas.microsoft.com/office/drawing/2014/main" id="{3803148D-DA8A-12A4-D5E9-42AD3A911FBA}"/>
                    </a:ext>
                  </a:extLst>
                </p14:cNvPr>
                <p14:cNvContentPartPr/>
                <p14:nvPr/>
              </p14:nvContentPartPr>
              <p14:xfrm>
                <a:off x="7364311" y="4778261"/>
                <a:ext cx="123840" cy="190080"/>
              </p14:xfrm>
            </p:contentPart>
          </mc:Choice>
          <mc:Fallback>
            <p:pic>
              <p:nvPicPr>
                <p:cNvPr id="19" name="Ink 18">
                  <a:extLst>
                    <a:ext uri="{FF2B5EF4-FFF2-40B4-BE49-F238E27FC236}">
                      <a16:creationId xmlns:a16="http://schemas.microsoft.com/office/drawing/2014/main" id="{3803148D-DA8A-12A4-D5E9-42AD3A911FBA}"/>
                    </a:ext>
                  </a:extLst>
                </p:cNvPr>
                <p:cNvPicPr/>
                <p:nvPr/>
              </p:nvPicPr>
              <p:blipFill>
                <a:blip r:embed="rId109"/>
                <a:stretch>
                  <a:fillRect/>
                </a:stretch>
              </p:blipFill>
              <p:spPr>
                <a:xfrm>
                  <a:off x="7355671" y="4769621"/>
                  <a:ext cx="14148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25" name="Ink 24">
                  <a:extLst>
                    <a:ext uri="{FF2B5EF4-FFF2-40B4-BE49-F238E27FC236}">
                      <a16:creationId xmlns:a16="http://schemas.microsoft.com/office/drawing/2014/main" id="{6D1FCCF1-0607-FC0F-1B2B-2B65BFA8AC93}"/>
                    </a:ext>
                  </a:extLst>
                </p14:cNvPr>
                <p14:cNvContentPartPr/>
                <p14:nvPr/>
              </p14:nvContentPartPr>
              <p14:xfrm>
                <a:off x="6623071" y="4843781"/>
                <a:ext cx="379800" cy="231840"/>
              </p14:xfrm>
            </p:contentPart>
          </mc:Choice>
          <mc:Fallback>
            <p:pic>
              <p:nvPicPr>
                <p:cNvPr id="25" name="Ink 24">
                  <a:extLst>
                    <a:ext uri="{FF2B5EF4-FFF2-40B4-BE49-F238E27FC236}">
                      <a16:creationId xmlns:a16="http://schemas.microsoft.com/office/drawing/2014/main" id="{6D1FCCF1-0607-FC0F-1B2B-2B65BFA8AC93}"/>
                    </a:ext>
                  </a:extLst>
                </p:cNvPr>
                <p:cNvPicPr/>
                <p:nvPr/>
              </p:nvPicPr>
              <p:blipFill>
                <a:blip r:embed="rId111"/>
                <a:stretch>
                  <a:fillRect/>
                </a:stretch>
              </p:blipFill>
              <p:spPr>
                <a:xfrm>
                  <a:off x="6614431" y="4835141"/>
                  <a:ext cx="39744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26" name="Ink 25">
                  <a:extLst>
                    <a:ext uri="{FF2B5EF4-FFF2-40B4-BE49-F238E27FC236}">
                      <a16:creationId xmlns:a16="http://schemas.microsoft.com/office/drawing/2014/main" id="{103B0E56-3543-814E-D392-37221CB2AE6F}"/>
                    </a:ext>
                  </a:extLst>
                </p14:cNvPr>
                <p14:cNvContentPartPr/>
                <p14:nvPr/>
              </p14:nvContentPartPr>
              <p14:xfrm>
                <a:off x="6504631" y="4847021"/>
                <a:ext cx="496080" cy="325440"/>
              </p14:xfrm>
            </p:contentPart>
          </mc:Choice>
          <mc:Fallback>
            <p:pic>
              <p:nvPicPr>
                <p:cNvPr id="26" name="Ink 25">
                  <a:extLst>
                    <a:ext uri="{FF2B5EF4-FFF2-40B4-BE49-F238E27FC236}">
                      <a16:creationId xmlns:a16="http://schemas.microsoft.com/office/drawing/2014/main" id="{103B0E56-3543-814E-D392-37221CB2AE6F}"/>
                    </a:ext>
                  </a:extLst>
                </p:cNvPr>
                <p:cNvPicPr/>
                <p:nvPr/>
              </p:nvPicPr>
              <p:blipFill>
                <a:blip r:embed="rId113"/>
                <a:stretch>
                  <a:fillRect/>
                </a:stretch>
              </p:blipFill>
              <p:spPr>
                <a:xfrm>
                  <a:off x="6495991" y="4838381"/>
                  <a:ext cx="51372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0" name="Ink 69">
                  <a:extLst>
                    <a:ext uri="{FF2B5EF4-FFF2-40B4-BE49-F238E27FC236}">
                      <a16:creationId xmlns:a16="http://schemas.microsoft.com/office/drawing/2014/main" id="{C2CD3AF9-B88B-DA29-1CC4-F9A3885439C3}"/>
                    </a:ext>
                  </a:extLst>
                </p14:cNvPr>
                <p14:cNvContentPartPr/>
                <p14:nvPr/>
              </p14:nvContentPartPr>
              <p14:xfrm>
                <a:off x="5991991" y="4063661"/>
                <a:ext cx="317160" cy="146160"/>
              </p14:xfrm>
            </p:contentPart>
          </mc:Choice>
          <mc:Fallback>
            <p:pic>
              <p:nvPicPr>
                <p:cNvPr id="70" name="Ink 69">
                  <a:extLst>
                    <a:ext uri="{FF2B5EF4-FFF2-40B4-BE49-F238E27FC236}">
                      <a16:creationId xmlns:a16="http://schemas.microsoft.com/office/drawing/2014/main" id="{C2CD3AF9-B88B-DA29-1CC4-F9A3885439C3}"/>
                    </a:ext>
                  </a:extLst>
                </p:cNvPr>
                <p:cNvPicPr/>
                <p:nvPr/>
              </p:nvPicPr>
              <p:blipFill>
                <a:blip r:embed="rId115"/>
                <a:stretch>
                  <a:fillRect/>
                </a:stretch>
              </p:blipFill>
              <p:spPr>
                <a:xfrm>
                  <a:off x="5983351" y="4055021"/>
                  <a:ext cx="33480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1" name="Ink 70">
                  <a:extLst>
                    <a:ext uri="{FF2B5EF4-FFF2-40B4-BE49-F238E27FC236}">
                      <a16:creationId xmlns:a16="http://schemas.microsoft.com/office/drawing/2014/main" id="{ED726096-BDF8-6803-C9D4-97010E8831C1}"/>
                    </a:ext>
                  </a:extLst>
                </p14:cNvPr>
                <p14:cNvContentPartPr/>
                <p14:nvPr/>
              </p14:nvContentPartPr>
              <p14:xfrm>
                <a:off x="6368191" y="4114061"/>
                <a:ext cx="49320" cy="66600"/>
              </p14:xfrm>
            </p:contentPart>
          </mc:Choice>
          <mc:Fallback>
            <p:pic>
              <p:nvPicPr>
                <p:cNvPr id="71" name="Ink 70">
                  <a:extLst>
                    <a:ext uri="{FF2B5EF4-FFF2-40B4-BE49-F238E27FC236}">
                      <a16:creationId xmlns:a16="http://schemas.microsoft.com/office/drawing/2014/main" id="{ED726096-BDF8-6803-C9D4-97010E8831C1}"/>
                    </a:ext>
                  </a:extLst>
                </p:cNvPr>
                <p:cNvPicPr/>
                <p:nvPr/>
              </p:nvPicPr>
              <p:blipFill>
                <a:blip r:embed="rId117"/>
                <a:stretch>
                  <a:fillRect/>
                </a:stretch>
              </p:blipFill>
              <p:spPr>
                <a:xfrm>
                  <a:off x="6359551" y="4105421"/>
                  <a:ext cx="6696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2" name="Ink 71">
                  <a:extLst>
                    <a:ext uri="{FF2B5EF4-FFF2-40B4-BE49-F238E27FC236}">
                      <a16:creationId xmlns:a16="http://schemas.microsoft.com/office/drawing/2014/main" id="{D148E028-2129-56DF-09EB-3F243F765D9A}"/>
                    </a:ext>
                  </a:extLst>
                </p14:cNvPr>
                <p14:cNvContentPartPr/>
                <p14:nvPr/>
              </p14:nvContentPartPr>
              <p14:xfrm>
                <a:off x="6507871" y="4049621"/>
                <a:ext cx="194040" cy="121680"/>
              </p14:xfrm>
            </p:contentPart>
          </mc:Choice>
          <mc:Fallback>
            <p:pic>
              <p:nvPicPr>
                <p:cNvPr id="72" name="Ink 71">
                  <a:extLst>
                    <a:ext uri="{FF2B5EF4-FFF2-40B4-BE49-F238E27FC236}">
                      <a16:creationId xmlns:a16="http://schemas.microsoft.com/office/drawing/2014/main" id="{D148E028-2129-56DF-09EB-3F243F765D9A}"/>
                    </a:ext>
                  </a:extLst>
                </p:cNvPr>
                <p:cNvPicPr/>
                <p:nvPr/>
              </p:nvPicPr>
              <p:blipFill>
                <a:blip r:embed="rId119"/>
                <a:stretch>
                  <a:fillRect/>
                </a:stretch>
              </p:blipFill>
              <p:spPr>
                <a:xfrm>
                  <a:off x="6498871" y="4040621"/>
                  <a:ext cx="2116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4" name="Ink 73">
                  <a:extLst>
                    <a:ext uri="{FF2B5EF4-FFF2-40B4-BE49-F238E27FC236}">
                      <a16:creationId xmlns:a16="http://schemas.microsoft.com/office/drawing/2014/main" id="{562E8AA5-2CDD-C664-C3AD-F98C87DD0DB8}"/>
                    </a:ext>
                  </a:extLst>
                </p14:cNvPr>
                <p14:cNvContentPartPr/>
                <p14:nvPr/>
              </p14:nvContentPartPr>
              <p14:xfrm>
                <a:off x="5072551" y="4361381"/>
                <a:ext cx="67680" cy="302400"/>
              </p14:xfrm>
            </p:contentPart>
          </mc:Choice>
          <mc:Fallback>
            <p:pic>
              <p:nvPicPr>
                <p:cNvPr id="74" name="Ink 73">
                  <a:extLst>
                    <a:ext uri="{FF2B5EF4-FFF2-40B4-BE49-F238E27FC236}">
                      <a16:creationId xmlns:a16="http://schemas.microsoft.com/office/drawing/2014/main" id="{562E8AA5-2CDD-C664-C3AD-F98C87DD0DB8}"/>
                    </a:ext>
                  </a:extLst>
                </p:cNvPr>
                <p:cNvPicPr/>
                <p:nvPr/>
              </p:nvPicPr>
              <p:blipFill>
                <a:blip r:embed="rId121"/>
                <a:stretch>
                  <a:fillRect/>
                </a:stretch>
              </p:blipFill>
              <p:spPr>
                <a:xfrm>
                  <a:off x="5063911" y="4352381"/>
                  <a:ext cx="8532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5" name="Ink 74">
                  <a:extLst>
                    <a:ext uri="{FF2B5EF4-FFF2-40B4-BE49-F238E27FC236}">
                      <a16:creationId xmlns:a16="http://schemas.microsoft.com/office/drawing/2014/main" id="{11A469BA-8422-846B-B7A2-58BBB90F603E}"/>
                    </a:ext>
                  </a:extLst>
                </p14:cNvPr>
                <p14:cNvContentPartPr/>
                <p14:nvPr/>
              </p14:nvContentPartPr>
              <p14:xfrm>
                <a:off x="5017831" y="4441661"/>
                <a:ext cx="303480" cy="186840"/>
              </p14:xfrm>
            </p:contentPart>
          </mc:Choice>
          <mc:Fallback>
            <p:pic>
              <p:nvPicPr>
                <p:cNvPr id="75" name="Ink 74">
                  <a:extLst>
                    <a:ext uri="{FF2B5EF4-FFF2-40B4-BE49-F238E27FC236}">
                      <a16:creationId xmlns:a16="http://schemas.microsoft.com/office/drawing/2014/main" id="{11A469BA-8422-846B-B7A2-58BBB90F603E}"/>
                    </a:ext>
                  </a:extLst>
                </p:cNvPr>
                <p:cNvPicPr/>
                <p:nvPr/>
              </p:nvPicPr>
              <p:blipFill>
                <a:blip r:embed="rId123"/>
                <a:stretch>
                  <a:fillRect/>
                </a:stretch>
              </p:blipFill>
              <p:spPr>
                <a:xfrm>
                  <a:off x="5008831" y="4432661"/>
                  <a:ext cx="32112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6" name="Ink 75">
                  <a:extLst>
                    <a:ext uri="{FF2B5EF4-FFF2-40B4-BE49-F238E27FC236}">
                      <a16:creationId xmlns:a16="http://schemas.microsoft.com/office/drawing/2014/main" id="{C2B1D3CE-992E-F6DE-0FCF-36936CDA9DEC}"/>
                    </a:ext>
                  </a:extLst>
                </p14:cNvPr>
                <p14:cNvContentPartPr/>
                <p14:nvPr/>
              </p14:nvContentPartPr>
              <p14:xfrm>
                <a:off x="5368471" y="4460741"/>
                <a:ext cx="59400" cy="162000"/>
              </p14:xfrm>
            </p:contentPart>
          </mc:Choice>
          <mc:Fallback>
            <p:pic>
              <p:nvPicPr>
                <p:cNvPr id="76" name="Ink 75">
                  <a:extLst>
                    <a:ext uri="{FF2B5EF4-FFF2-40B4-BE49-F238E27FC236}">
                      <a16:creationId xmlns:a16="http://schemas.microsoft.com/office/drawing/2014/main" id="{C2B1D3CE-992E-F6DE-0FCF-36936CDA9DEC}"/>
                    </a:ext>
                  </a:extLst>
                </p:cNvPr>
                <p:cNvPicPr/>
                <p:nvPr/>
              </p:nvPicPr>
              <p:blipFill>
                <a:blip r:embed="rId125"/>
                <a:stretch>
                  <a:fillRect/>
                </a:stretch>
              </p:blipFill>
              <p:spPr>
                <a:xfrm>
                  <a:off x="5359471" y="4452101"/>
                  <a:ext cx="7704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7" name="Ink 76">
                  <a:extLst>
                    <a:ext uri="{FF2B5EF4-FFF2-40B4-BE49-F238E27FC236}">
                      <a16:creationId xmlns:a16="http://schemas.microsoft.com/office/drawing/2014/main" id="{D0185AB5-8A8C-03FC-5126-2411C90D5446}"/>
                    </a:ext>
                  </a:extLst>
                </p14:cNvPr>
                <p14:cNvContentPartPr/>
                <p14:nvPr/>
              </p14:nvContentPartPr>
              <p14:xfrm>
                <a:off x="5449471" y="4522661"/>
                <a:ext cx="58680" cy="99720"/>
              </p14:xfrm>
            </p:contentPart>
          </mc:Choice>
          <mc:Fallback>
            <p:pic>
              <p:nvPicPr>
                <p:cNvPr id="77" name="Ink 76">
                  <a:extLst>
                    <a:ext uri="{FF2B5EF4-FFF2-40B4-BE49-F238E27FC236}">
                      <a16:creationId xmlns:a16="http://schemas.microsoft.com/office/drawing/2014/main" id="{D0185AB5-8A8C-03FC-5126-2411C90D5446}"/>
                    </a:ext>
                  </a:extLst>
                </p:cNvPr>
                <p:cNvPicPr/>
                <p:nvPr/>
              </p:nvPicPr>
              <p:blipFill>
                <a:blip r:embed="rId127"/>
                <a:stretch>
                  <a:fillRect/>
                </a:stretch>
              </p:blipFill>
              <p:spPr>
                <a:xfrm>
                  <a:off x="5440471" y="4514021"/>
                  <a:ext cx="763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8" name="Ink 77">
                  <a:extLst>
                    <a:ext uri="{FF2B5EF4-FFF2-40B4-BE49-F238E27FC236}">
                      <a16:creationId xmlns:a16="http://schemas.microsoft.com/office/drawing/2014/main" id="{4FF602DB-D471-0E76-2AED-BF1D89949A28}"/>
                    </a:ext>
                  </a:extLst>
                </p14:cNvPr>
                <p14:cNvContentPartPr/>
                <p14:nvPr/>
              </p14:nvContentPartPr>
              <p14:xfrm>
                <a:off x="5554951" y="4571981"/>
                <a:ext cx="12240" cy="4320"/>
              </p14:xfrm>
            </p:contentPart>
          </mc:Choice>
          <mc:Fallback>
            <p:pic>
              <p:nvPicPr>
                <p:cNvPr id="78" name="Ink 77">
                  <a:extLst>
                    <a:ext uri="{FF2B5EF4-FFF2-40B4-BE49-F238E27FC236}">
                      <a16:creationId xmlns:a16="http://schemas.microsoft.com/office/drawing/2014/main" id="{4FF602DB-D471-0E76-2AED-BF1D89949A28}"/>
                    </a:ext>
                  </a:extLst>
                </p:cNvPr>
                <p:cNvPicPr/>
                <p:nvPr/>
              </p:nvPicPr>
              <p:blipFill>
                <a:blip r:embed="rId129"/>
                <a:stretch>
                  <a:fillRect/>
                </a:stretch>
              </p:blipFill>
              <p:spPr>
                <a:xfrm>
                  <a:off x="5546311" y="4563341"/>
                  <a:ext cx="298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9" name="Ink 78">
                  <a:extLst>
                    <a:ext uri="{FF2B5EF4-FFF2-40B4-BE49-F238E27FC236}">
                      <a16:creationId xmlns:a16="http://schemas.microsoft.com/office/drawing/2014/main" id="{7E33C752-1EFE-7A22-4F75-32526693D458}"/>
                    </a:ext>
                  </a:extLst>
                </p14:cNvPr>
                <p14:cNvContentPartPr/>
                <p14:nvPr/>
              </p14:nvContentPartPr>
              <p14:xfrm>
                <a:off x="4838551" y="4169141"/>
                <a:ext cx="897480" cy="649080"/>
              </p14:xfrm>
            </p:contentPart>
          </mc:Choice>
          <mc:Fallback>
            <p:pic>
              <p:nvPicPr>
                <p:cNvPr id="79" name="Ink 78">
                  <a:extLst>
                    <a:ext uri="{FF2B5EF4-FFF2-40B4-BE49-F238E27FC236}">
                      <a16:creationId xmlns:a16="http://schemas.microsoft.com/office/drawing/2014/main" id="{7E33C752-1EFE-7A22-4F75-32526693D458}"/>
                    </a:ext>
                  </a:extLst>
                </p:cNvPr>
                <p:cNvPicPr/>
                <p:nvPr/>
              </p:nvPicPr>
              <p:blipFill>
                <a:blip r:embed="rId131"/>
                <a:stretch>
                  <a:fillRect/>
                </a:stretch>
              </p:blipFill>
              <p:spPr>
                <a:xfrm>
                  <a:off x="4829911" y="4160141"/>
                  <a:ext cx="915120" cy="6667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0" name="Ink 79">
                  <a:extLst>
                    <a:ext uri="{FF2B5EF4-FFF2-40B4-BE49-F238E27FC236}">
                      <a16:creationId xmlns:a16="http://schemas.microsoft.com/office/drawing/2014/main" id="{D60F5572-5E56-6740-3668-F2FD3D849DFE}"/>
                    </a:ext>
                  </a:extLst>
                </p14:cNvPr>
                <p14:cNvContentPartPr/>
                <p14:nvPr/>
              </p14:nvContentPartPr>
              <p14:xfrm>
                <a:off x="5682751" y="4310261"/>
                <a:ext cx="2224800" cy="262440"/>
              </p14:xfrm>
            </p:contentPart>
          </mc:Choice>
          <mc:Fallback>
            <p:pic>
              <p:nvPicPr>
                <p:cNvPr id="80" name="Ink 79">
                  <a:extLst>
                    <a:ext uri="{FF2B5EF4-FFF2-40B4-BE49-F238E27FC236}">
                      <a16:creationId xmlns:a16="http://schemas.microsoft.com/office/drawing/2014/main" id="{D60F5572-5E56-6740-3668-F2FD3D849DFE}"/>
                    </a:ext>
                  </a:extLst>
                </p:cNvPr>
                <p:cNvPicPr/>
                <p:nvPr/>
              </p:nvPicPr>
              <p:blipFill>
                <a:blip r:embed="rId133"/>
                <a:stretch>
                  <a:fillRect/>
                </a:stretch>
              </p:blipFill>
              <p:spPr>
                <a:xfrm>
                  <a:off x="5674111" y="4301261"/>
                  <a:ext cx="224244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1" name="Ink 80">
                  <a:extLst>
                    <a:ext uri="{FF2B5EF4-FFF2-40B4-BE49-F238E27FC236}">
                      <a16:creationId xmlns:a16="http://schemas.microsoft.com/office/drawing/2014/main" id="{9E0A8286-8BE5-DAE2-B8EA-8529DAB28BEF}"/>
                    </a:ext>
                  </a:extLst>
                </p14:cNvPr>
                <p14:cNvContentPartPr/>
                <p14:nvPr/>
              </p14:nvContentPartPr>
              <p14:xfrm>
                <a:off x="7777231" y="4204781"/>
                <a:ext cx="202680" cy="199800"/>
              </p14:xfrm>
            </p:contentPart>
          </mc:Choice>
          <mc:Fallback>
            <p:pic>
              <p:nvPicPr>
                <p:cNvPr id="81" name="Ink 80">
                  <a:extLst>
                    <a:ext uri="{FF2B5EF4-FFF2-40B4-BE49-F238E27FC236}">
                      <a16:creationId xmlns:a16="http://schemas.microsoft.com/office/drawing/2014/main" id="{9E0A8286-8BE5-DAE2-B8EA-8529DAB28BEF}"/>
                    </a:ext>
                  </a:extLst>
                </p:cNvPr>
                <p:cNvPicPr/>
                <p:nvPr/>
              </p:nvPicPr>
              <p:blipFill>
                <a:blip r:embed="rId135"/>
                <a:stretch>
                  <a:fillRect/>
                </a:stretch>
              </p:blipFill>
              <p:spPr>
                <a:xfrm>
                  <a:off x="7768591" y="4195781"/>
                  <a:ext cx="22032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3" name="Ink 82">
                  <a:extLst>
                    <a:ext uri="{FF2B5EF4-FFF2-40B4-BE49-F238E27FC236}">
                      <a16:creationId xmlns:a16="http://schemas.microsoft.com/office/drawing/2014/main" id="{92C2C639-D87C-F0AF-6CB4-FF8C56852FD2}"/>
                    </a:ext>
                  </a:extLst>
                </p14:cNvPr>
                <p14:cNvContentPartPr/>
                <p14:nvPr/>
              </p14:nvContentPartPr>
              <p14:xfrm>
                <a:off x="6626311" y="1089341"/>
                <a:ext cx="1774080" cy="2607840"/>
              </p14:xfrm>
            </p:contentPart>
          </mc:Choice>
          <mc:Fallback>
            <p:pic>
              <p:nvPicPr>
                <p:cNvPr id="83" name="Ink 82">
                  <a:extLst>
                    <a:ext uri="{FF2B5EF4-FFF2-40B4-BE49-F238E27FC236}">
                      <a16:creationId xmlns:a16="http://schemas.microsoft.com/office/drawing/2014/main" id="{92C2C639-D87C-F0AF-6CB4-FF8C56852FD2}"/>
                    </a:ext>
                  </a:extLst>
                </p:cNvPr>
                <p:cNvPicPr/>
                <p:nvPr/>
              </p:nvPicPr>
              <p:blipFill>
                <a:blip r:embed="rId137"/>
                <a:stretch>
                  <a:fillRect/>
                </a:stretch>
              </p:blipFill>
              <p:spPr>
                <a:xfrm>
                  <a:off x="6617311" y="1080341"/>
                  <a:ext cx="1791720" cy="26254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4" name="Ink 83">
                  <a:extLst>
                    <a:ext uri="{FF2B5EF4-FFF2-40B4-BE49-F238E27FC236}">
                      <a16:creationId xmlns:a16="http://schemas.microsoft.com/office/drawing/2014/main" id="{6461FDC9-A421-676F-3520-120CE0F1A62B}"/>
                    </a:ext>
                  </a:extLst>
                </p14:cNvPr>
                <p14:cNvContentPartPr/>
                <p14:nvPr/>
              </p14:nvContentPartPr>
              <p14:xfrm>
                <a:off x="6511471" y="1051901"/>
                <a:ext cx="183960" cy="293040"/>
              </p14:xfrm>
            </p:contentPart>
          </mc:Choice>
          <mc:Fallback>
            <p:pic>
              <p:nvPicPr>
                <p:cNvPr id="84" name="Ink 83">
                  <a:extLst>
                    <a:ext uri="{FF2B5EF4-FFF2-40B4-BE49-F238E27FC236}">
                      <a16:creationId xmlns:a16="http://schemas.microsoft.com/office/drawing/2014/main" id="{6461FDC9-A421-676F-3520-120CE0F1A62B}"/>
                    </a:ext>
                  </a:extLst>
                </p:cNvPr>
                <p:cNvPicPr/>
                <p:nvPr/>
              </p:nvPicPr>
              <p:blipFill>
                <a:blip r:embed="rId139"/>
                <a:stretch>
                  <a:fillRect/>
                </a:stretch>
              </p:blipFill>
              <p:spPr>
                <a:xfrm>
                  <a:off x="6502831" y="1043261"/>
                  <a:ext cx="201600" cy="310680"/>
                </a:xfrm>
                <a:prstGeom prst="rect">
                  <a:avLst/>
                </a:prstGeom>
              </p:spPr>
            </p:pic>
          </mc:Fallback>
        </mc:AlternateContent>
      </p:grpSp>
    </p:spTree>
    <p:extLst>
      <p:ext uri="{BB962C8B-B14F-4D97-AF65-F5344CB8AC3E}">
        <p14:creationId xmlns:p14="http://schemas.microsoft.com/office/powerpoint/2010/main" val="2341938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939"/>
          </a:xfrm>
          <a:prstGeom prst="rect">
            <a:avLst/>
          </a:prstGeom>
          <a:noFill/>
        </p:spPr>
        <p:txBody>
          <a:bodyPr wrap="square" rtlCol="0">
            <a:spAutoFit/>
          </a:bodyPr>
          <a:lstStyle/>
          <a:p>
            <a:r>
              <a:rPr lang="en-US" dirty="0"/>
              <a:t>UI stands for user interface but UX stands for User Experience</a:t>
            </a:r>
          </a:p>
          <a:p>
            <a:r>
              <a:rPr lang="en-US" dirty="0"/>
              <a:t>UI is technical view point of our application interface which will be used to take and provide information to the user but UX is psychological and emotions of the app.</a:t>
            </a:r>
          </a:p>
          <a:p>
            <a:r>
              <a:rPr lang="en-US" dirty="0"/>
              <a:t>We can change the UI but we cannot change UX</a:t>
            </a:r>
          </a:p>
          <a:p>
            <a:r>
              <a:rPr lang="en-US" dirty="0"/>
              <a:t>Take an example of modern world of apps, where no one needs to give you training to use amazon, uber, eBay etc.</a:t>
            </a:r>
          </a:p>
          <a:p>
            <a:pPr defTabSz="914126"/>
            <a:endParaRPr lang="en-US" sz="1799" dirty="0">
              <a:solidFill>
                <a:prstClr val="black"/>
              </a:solidFill>
              <a:latin typeface="Calibri"/>
            </a:endParaRPr>
          </a:p>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486" y="3264010"/>
            <a:ext cx="5838197" cy="334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E5A2E77-02CC-4509-B375-7CBC878A0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4463D1-DCA7-8FD6-8036-8C439E569F02}"/>
              </a:ext>
            </a:extLst>
          </p:cNvPr>
          <p:cNvSpPr txBox="1"/>
          <p:nvPr/>
        </p:nvSpPr>
        <p:spPr>
          <a:xfrm>
            <a:off x="554038" y="899721"/>
            <a:ext cx="5353730" cy="480131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Changing the default Model at run time</a:t>
            </a:r>
          </a:p>
          <a:p>
            <a:pPr marL="285750" indent="-285750">
              <a:buClr>
                <a:schemeClr val="tx1"/>
              </a:buClr>
              <a:buFont typeface="Arial" panose="020B0604020202020204" pitchFamily="34" charset="0"/>
              <a:buChar char="•"/>
            </a:pPr>
            <a:r>
              <a:rPr lang="en-US" dirty="0"/>
              <a:t>Element Binding</a:t>
            </a:r>
          </a:p>
          <a:p>
            <a:pPr marL="285750" indent="-285750">
              <a:buClr>
                <a:schemeClr val="tx1"/>
              </a:buClr>
              <a:buFont typeface="Arial" panose="020B0604020202020204" pitchFamily="34" charset="0"/>
              <a:buChar char="•"/>
            </a:pPr>
            <a:r>
              <a:rPr lang="en-US" dirty="0"/>
              <a:t>Event Object concept </a:t>
            </a:r>
          </a:p>
          <a:p>
            <a:pPr marL="285750" indent="-285750">
              <a:buClr>
                <a:schemeClr val="tx1"/>
              </a:buClr>
              <a:buFont typeface="Arial" panose="020B0604020202020204" pitchFamily="34" charset="0"/>
              <a:buChar char="•"/>
            </a:pPr>
            <a:r>
              <a:rPr lang="en-US" dirty="0"/>
              <a:t>What is Resource Model.</a:t>
            </a:r>
          </a:p>
          <a:p>
            <a:pPr marL="285750" indent="-285750">
              <a:buClr>
                <a:schemeClr val="tx1"/>
              </a:buClr>
              <a:buFont typeface="Arial" panose="020B0604020202020204" pitchFamily="34" charset="0"/>
              <a:buChar char="•"/>
            </a:pPr>
            <a:r>
              <a:rPr lang="en-US" dirty="0"/>
              <a:t>Steps to create a Resource Model.</a:t>
            </a:r>
          </a:p>
          <a:p>
            <a:pPr marL="285750" indent="-285750">
              <a:buClr>
                <a:schemeClr val="tx1"/>
              </a:buClr>
              <a:buFont typeface="Arial" panose="020B0604020202020204" pitchFamily="34" charset="0"/>
              <a:buChar char="•"/>
            </a:pPr>
            <a:r>
              <a:rPr lang="en-US" dirty="0"/>
              <a:t>Formatter</a:t>
            </a:r>
          </a:p>
          <a:p>
            <a:pPr marL="285750" indent="-285750">
              <a:buClr>
                <a:schemeClr val="tx1"/>
              </a:buClr>
              <a:buFont typeface="Arial" panose="020B0604020202020204" pitchFamily="34" charset="0"/>
              <a:buChar char="•"/>
            </a:pPr>
            <a:r>
              <a:rPr lang="en-US" dirty="0"/>
              <a:t>How to create a formatter</a:t>
            </a:r>
          </a:p>
          <a:p>
            <a:pPr marL="285750" indent="-285750">
              <a:buClr>
                <a:schemeClr val="tx1"/>
              </a:buClr>
              <a:buFont typeface="Arial" panose="020B0604020202020204" pitchFamily="34" charset="0"/>
              <a:buChar char="•"/>
            </a:pPr>
            <a:r>
              <a:rPr lang="en-US" dirty="0"/>
              <a:t>Using the predefined Formatter Classes</a:t>
            </a:r>
          </a:p>
          <a:p>
            <a:pPr marL="285750" indent="-285750">
              <a:buClr>
                <a:schemeClr val="tx1"/>
              </a:buClr>
              <a:buFont typeface="Arial" panose="020B0604020202020204" pitchFamily="34" charset="0"/>
              <a:buChar char="•"/>
            </a:pPr>
            <a:r>
              <a:rPr lang="en-US" dirty="0"/>
              <a:t>User Experience V/S User Interface</a:t>
            </a:r>
          </a:p>
          <a:p>
            <a:pPr marL="285750" indent="-285750">
              <a:buClr>
                <a:schemeClr val="tx1"/>
              </a:buClr>
              <a:buFont typeface="Arial" panose="020B0604020202020204" pitchFamily="34" charset="0"/>
              <a:buChar char="•"/>
            </a:pPr>
            <a:r>
              <a:rPr lang="en-US" dirty="0"/>
              <a:t>UI5 vs Fiori</a:t>
            </a:r>
          </a:p>
          <a:p>
            <a:pPr marL="285750" indent="-285750">
              <a:buClr>
                <a:schemeClr val="tx1"/>
              </a:buClr>
              <a:buFont typeface="Arial" panose="020B0604020202020204" pitchFamily="34" charset="0"/>
              <a:buChar char="•"/>
            </a:pPr>
            <a:r>
              <a:rPr lang="en-US" dirty="0"/>
              <a:t>What is Fiori?</a:t>
            </a:r>
          </a:p>
          <a:p>
            <a:pPr marL="285750" indent="-285750">
              <a:buClr>
                <a:schemeClr val="tx1"/>
              </a:buClr>
              <a:buFont typeface="Arial" panose="020B0604020202020204" pitchFamily="34" charset="0"/>
              <a:buChar char="•"/>
            </a:pPr>
            <a:r>
              <a:rPr lang="en-US" dirty="0"/>
              <a:t>Structure of Fiori App</a:t>
            </a:r>
          </a:p>
          <a:p>
            <a:pPr marL="285750" indent="-285750">
              <a:buClr>
                <a:schemeClr val="tx1"/>
              </a:buClr>
              <a:buFont typeface="Arial" panose="020B0604020202020204" pitchFamily="34" charset="0"/>
              <a:buChar char="•"/>
            </a:pPr>
            <a:r>
              <a:rPr lang="en-US" dirty="0"/>
              <a:t>Introduction to Component.js File</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D6074F9-173D-472D-8AED-7F9F9683C333}"/>
              </a:ext>
            </a:extLst>
          </p:cNvPr>
          <p:cNvPicPr>
            <a:picLocks noChangeAspect="1"/>
          </p:cNvPicPr>
          <p:nvPr/>
        </p:nvPicPr>
        <p:blipFill>
          <a:blip r:embed="rId2"/>
          <a:stretch>
            <a:fillRect/>
          </a:stretch>
        </p:blipFill>
        <p:spPr>
          <a:xfrm>
            <a:off x="848538" y="2240782"/>
            <a:ext cx="9927770" cy="4398557"/>
          </a:xfrm>
          <a:prstGeom prst="rect">
            <a:avLst/>
          </a:prstGeom>
        </p:spPr>
      </p:pic>
      <p:sp>
        <p:nvSpPr>
          <p:cNvPr id="61" name="Title 3">
            <a:extLst>
              <a:ext uri="{FF2B5EF4-FFF2-40B4-BE49-F238E27FC236}">
                <a16:creationId xmlns:a16="http://schemas.microsoft.com/office/drawing/2014/main" id="{F39D8913-D3C5-452A-B93E-2FEF05113049}"/>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V/S Fiori</a:t>
            </a:r>
          </a:p>
        </p:txBody>
      </p:sp>
      <p:sp>
        <p:nvSpPr>
          <p:cNvPr id="62" name="TextBox 61">
            <a:extLst>
              <a:ext uri="{FF2B5EF4-FFF2-40B4-BE49-F238E27FC236}">
                <a16:creationId xmlns:a16="http://schemas.microsoft.com/office/drawing/2014/main" id="{D957B81B-8D54-4EF7-9677-017A4B07A0CD}"/>
              </a:ext>
            </a:extLst>
          </p:cNvPr>
          <p:cNvSpPr txBox="1"/>
          <p:nvPr/>
        </p:nvSpPr>
        <p:spPr>
          <a:xfrm>
            <a:off x="261764" y="779090"/>
            <a:ext cx="1110131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SAPUI5 is used to design UI but SAP Fiori is used to create User experience. Fiori apps are technically built on SAP UI5 only but they follow guidelines which are provided by sap and proven golden path for development of apps.</a:t>
            </a:r>
          </a:p>
          <a:p>
            <a:pPr marL="285750" indent="-285750" algn="just">
              <a:buFont typeface="Wingdings" panose="05000000000000000000" pitchFamily="2" charset="2"/>
              <a:buChar char="§"/>
            </a:pPr>
            <a:r>
              <a:rPr lang="en-US" dirty="0"/>
              <a:t>SAP Fiori provides also the pre-defined templates like master details, object list page, worklist etc. which brings our UI more closer to User experience.</a:t>
            </a:r>
          </a:p>
        </p:txBody>
      </p:sp>
      <p:pic>
        <p:nvPicPr>
          <p:cNvPr id="64" name="Picture 63">
            <a:extLst>
              <a:ext uri="{FF2B5EF4-FFF2-40B4-BE49-F238E27FC236}">
                <a16:creationId xmlns:a16="http://schemas.microsoft.com/office/drawing/2014/main" id="{1CB23C23-6675-4043-BE5E-664F239773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Footer Placeholder 45">
            <a:extLst>
              <a:ext uri="{FF2B5EF4-FFF2-40B4-BE49-F238E27FC236}">
                <a16:creationId xmlns:a16="http://schemas.microsoft.com/office/drawing/2014/main" id="{2CDB0FB3-E6E3-4FAD-99B8-13718BBD566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40669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97450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Fiori Like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Create a new folder named </a:t>
            </a:r>
            <a:r>
              <a:rPr lang="en-US" b="1" dirty="0">
                <a:solidFill>
                  <a:schemeClr val="accent6"/>
                </a:solidFill>
              </a:rPr>
              <a:t>fiorilikeapp</a:t>
            </a:r>
            <a:r>
              <a:rPr lang="en-US" dirty="0"/>
              <a:t> in our projects directory, using the command </a:t>
            </a:r>
            <a:r>
              <a:rPr lang="en-US" i="1" dirty="0">
                <a:solidFill>
                  <a:schemeClr val="accent6"/>
                </a:solidFill>
              </a:rPr>
              <a:t>mkdir fiorilikeapp.</a:t>
            </a:r>
          </a:p>
          <a:p>
            <a:pPr marL="285750" indent="-285750" algn="just">
              <a:buFont typeface="Wingdings" panose="05000000000000000000" pitchFamily="2" charset="2"/>
              <a:buChar char="§"/>
            </a:pPr>
            <a:r>
              <a:rPr lang="en-US" dirty="0"/>
              <a:t>Now navigate to the newly created folder using the command </a:t>
            </a:r>
            <a:r>
              <a:rPr lang="en-US" b="1" dirty="0">
                <a:solidFill>
                  <a:schemeClr val="accent6"/>
                </a:solidFill>
              </a:rPr>
              <a:t>cd fiorilikeapp</a:t>
            </a:r>
            <a:r>
              <a:rPr lang="en-US" dirty="0"/>
              <a:t>, and then create a webapp folder inside this newly created folder using the command </a:t>
            </a:r>
            <a:r>
              <a:rPr lang="en-US" b="1" dirty="0">
                <a:solidFill>
                  <a:schemeClr val="accent6"/>
                </a:solidFill>
              </a:rPr>
              <a:t>mkdir webapp</a:t>
            </a:r>
            <a:r>
              <a:rPr lang="en-US" b="1" dirty="0"/>
              <a:t>. </a:t>
            </a:r>
            <a:r>
              <a:rPr lang="en-US" dirty="0"/>
              <a:t>Then move inside this folder using command </a:t>
            </a:r>
            <a:r>
              <a:rPr lang="en-US" dirty="0">
                <a:solidFill>
                  <a:schemeClr val="accent6"/>
                </a:solidFill>
              </a:rPr>
              <a:t>cd webapp</a:t>
            </a:r>
            <a:r>
              <a:rPr lang="en-US" dirty="0"/>
              <a:t>.</a:t>
            </a:r>
          </a:p>
          <a:p>
            <a:pPr marL="285750" indent="-285750" algn="just">
              <a:buFont typeface="Wingdings" panose="05000000000000000000" pitchFamily="2" charset="2"/>
              <a:buChar char="§"/>
            </a:pPr>
            <a:r>
              <a:rPr lang="en-US" dirty="0"/>
              <a:t>Now create two files in the webapp folder using the commands </a:t>
            </a:r>
            <a:r>
              <a:rPr lang="en-US" dirty="0">
                <a:solidFill>
                  <a:schemeClr val="accent6"/>
                </a:solidFill>
              </a:rPr>
              <a:t>touch index.html </a:t>
            </a:r>
            <a:r>
              <a:rPr lang="en-US" dirty="0"/>
              <a:t>and </a:t>
            </a:r>
            <a:r>
              <a:rPr lang="en-US" dirty="0">
                <a:solidFill>
                  <a:schemeClr val="accent6"/>
                </a:solidFill>
              </a:rPr>
              <a:t>touch Component.js</a:t>
            </a:r>
          </a:p>
          <a:p>
            <a:pPr marL="285750" indent="-285750" algn="just">
              <a:buFont typeface="Wingdings" panose="05000000000000000000" pitchFamily="2" charset="2"/>
              <a:buChar char="§"/>
            </a:pPr>
            <a:r>
              <a:rPr lang="en-US" dirty="0"/>
              <a:t>After this create a </a:t>
            </a:r>
            <a:r>
              <a:rPr lang="en-US" dirty="0">
                <a:solidFill>
                  <a:schemeClr val="accent6"/>
                </a:solidFill>
              </a:rPr>
              <a:t>App view </a:t>
            </a:r>
            <a:r>
              <a:rPr lang="en-US" dirty="0"/>
              <a:t>and </a:t>
            </a:r>
            <a:r>
              <a:rPr lang="en-US" dirty="0">
                <a:solidFill>
                  <a:schemeClr val="accent6"/>
                </a:solidFill>
              </a:rPr>
              <a:t>App controller </a:t>
            </a:r>
            <a:r>
              <a:rPr lang="en-US" dirty="0"/>
              <a:t>in the respective </a:t>
            </a:r>
            <a:r>
              <a:rPr lang="en-US" dirty="0">
                <a:solidFill>
                  <a:schemeClr val="accent6"/>
                </a:solidFill>
              </a:rPr>
              <a:t>view folder </a:t>
            </a:r>
            <a:r>
              <a:rPr lang="en-US" dirty="0"/>
              <a:t>and </a:t>
            </a:r>
            <a:r>
              <a:rPr lang="en-US" dirty="0">
                <a:solidFill>
                  <a:schemeClr val="accent6"/>
                </a:solidFill>
              </a:rPr>
              <a:t>controller folder</a:t>
            </a:r>
            <a:r>
              <a:rPr lang="en-US" dirty="0"/>
              <a:t>.</a:t>
            </a:r>
          </a:p>
          <a:p>
            <a:pPr algn="just"/>
            <a:r>
              <a:rPr lang="en-US" dirty="0"/>
              <a:t>Once the files are created paste the code from below links. </a:t>
            </a:r>
          </a:p>
          <a:p>
            <a:pPr algn="just"/>
            <a:endParaRPr lang="en-US" dirty="0"/>
          </a:p>
          <a:p>
            <a:pPr algn="just"/>
            <a:r>
              <a:rPr lang="en-US" dirty="0"/>
              <a:t>Code links:</a:t>
            </a:r>
          </a:p>
          <a:p>
            <a:pPr marL="285750" indent="-285750" algn="just">
              <a:buFontTx/>
              <a:buChar char="-"/>
            </a:pPr>
            <a:r>
              <a:rPr lang="en-US" dirty="0"/>
              <a:t>index.html</a:t>
            </a:r>
          </a:p>
          <a:p>
            <a:pPr marL="285750" indent="-285750" algn="just">
              <a:buFontTx/>
              <a:buChar char="-"/>
            </a:pPr>
            <a:r>
              <a:rPr lang="en-US" dirty="0"/>
              <a:t>Component.js</a:t>
            </a:r>
          </a:p>
          <a:p>
            <a:pPr marL="285750" indent="-285750" algn="just">
              <a:buFontTx/>
              <a:buChar char="-"/>
            </a:pPr>
            <a:r>
              <a:rPr lang="en-US" dirty="0"/>
              <a:t>App.view.xml</a:t>
            </a:r>
          </a:p>
          <a:p>
            <a:pPr marL="285750" indent="-285750" algn="just">
              <a:buFontTx/>
              <a:buChar char="-"/>
            </a:pPr>
            <a:r>
              <a:rPr lang="en-US" dirty="0"/>
              <a:t>App.controller.js</a:t>
            </a:r>
          </a:p>
          <a:p>
            <a:pPr algn="just"/>
            <a:endParaRPr lang="en-US" dirty="0"/>
          </a:p>
          <a:p>
            <a:pPr algn="just"/>
            <a:r>
              <a:rPr lang="en-US" dirty="0"/>
              <a:t>Namespace naming convention: “</a:t>
            </a:r>
            <a:r>
              <a:rPr lang="en-US" b="1" dirty="0">
                <a:solidFill>
                  <a:schemeClr val="accent6"/>
                </a:solidFill>
              </a:rPr>
              <a:t>company.area.project</a:t>
            </a:r>
            <a:r>
              <a:rPr lang="en-US" dirty="0"/>
              <a:t>”</a:t>
            </a:r>
          </a:p>
          <a:p>
            <a:pPr algn="just"/>
            <a:r>
              <a:rPr lang="en-US" dirty="0"/>
              <a:t>Example: </a:t>
            </a:r>
          </a:p>
          <a:p>
            <a:pPr algn="just"/>
            <a:r>
              <a:rPr lang="en-US" dirty="0"/>
              <a:t>	</a:t>
            </a:r>
            <a:r>
              <a:rPr lang="en-US" dirty="0">
                <a:solidFill>
                  <a:schemeClr val="accent6"/>
                </a:solidFill>
              </a:rPr>
              <a:t>ibm.fin.ar</a:t>
            </a:r>
          </a:p>
          <a:p>
            <a:pPr algn="just"/>
            <a:r>
              <a:rPr lang="en-US" dirty="0">
                <a:solidFill>
                  <a:schemeClr val="accent6"/>
                </a:solidFill>
              </a:rPr>
              <a:t>	emc2.fin.ar</a:t>
            </a:r>
          </a:p>
          <a:p>
            <a:pPr algn="just"/>
            <a:r>
              <a:rPr lang="en-US" dirty="0">
                <a:solidFill>
                  <a:schemeClr val="accent6"/>
                </a:solidFill>
              </a:rPr>
              <a:t>	ibm.hr.payroll</a:t>
            </a:r>
          </a:p>
          <a:p>
            <a:pPr algn="just"/>
            <a:r>
              <a:rPr lang="en-US" dirty="0">
                <a:solidFill>
                  <a:schemeClr val="accent6"/>
                </a:solidFill>
              </a:rPr>
              <a:t>	ibm.fin.ap</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04F5667-C0E1-4DB5-BFAA-D490B14532FC}"/>
              </a:ext>
            </a:extLst>
          </p:cNvPr>
          <p:cNvPicPr>
            <a:picLocks noChangeAspect="1"/>
          </p:cNvPicPr>
          <p:nvPr/>
        </p:nvPicPr>
        <p:blipFill>
          <a:blip r:embed="rId3"/>
          <a:stretch>
            <a:fillRect/>
          </a:stretch>
        </p:blipFill>
        <p:spPr>
          <a:xfrm>
            <a:off x="8038681" y="2915736"/>
            <a:ext cx="3609023" cy="3163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B0F00B-CF3C-47BD-87BC-7633281E3C1B}"/>
              </a:ext>
            </a:extLst>
          </p:cNvPr>
          <p:cNvPicPr>
            <a:picLocks noChangeAspect="1"/>
          </p:cNvPicPr>
          <p:nvPr/>
        </p:nvPicPr>
        <p:blipFill>
          <a:blip r:embed="rId4"/>
          <a:stretch>
            <a:fillRect/>
          </a:stretch>
        </p:blipFill>
        <p:spPr>
          <a:xfrm>
            <a:off x="5842585" y="2915736"/>
            <a:ext cx="1983587" cy="1847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62602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default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change the default model in in the application on press of a button in the ui.</a:t>
            </a:r>
          </a:p>
          <a:p>
            <a:pPr marL="285750" indent="-285750">
              <a:buFont typeface="Wingdings" panose="05000000000000000000" pitchFamily="2" charset="2"/>
              <a:buChar char="§"/>
            </a:pPr>
            <a:r>
              <a:rPr lang="en-US" dirty="0"/>
              <a:t>For this we will create a Flip button on the ui the default model bind to the application will be changed every time. (Flip Flop).</a:t>
            </a:r>
          </a:p>
          <a:p>
            <a:pPr marL="285750" indent="-285750">
              <a:buFont typeface="Wingdings" panose="05000000000000000000" pitchFamily="2" charset="2"/>
              <a:buChar char="§"/>
            </a:pPr>
            <a:r>
              <a:rPr lang="en-US" dirty="0"/>
              <a:t>Along with that we will set the Visible number of rows in the Table to 5.</a:t>
            </a:r>
          </a:p>
          <a:p>
            <a:endParaRPr lang="en-US" dirty="0"/>
          </a:p>
          <a:p>
            <a:r>
              <a:rPr lang="en-US" dirty="0"/>
              <a:t>Code Links:-</a:t>
            </a:r>
          </a:p>
          <a:p>
            <a:pPr marL="285750" indent="-285750">
              <a:buFontTx/>
              <a:buChar char="-"/>
            </a:pPr>
            <a:r>
              <a:rPr lang="en-US" dirty="0"/>
              <a:t>Main.controller.js</a:t>
            </a:r>
          </a:p>
          <a:p>
            <a:pPr marL="285750" indent="-285750">
              <a:buFontTx/>
              <a:buChar char="-"/>
            </a:pPr>
            <a:r>
              <a:rPr lang="en-US" dirty="0"/>
              <a:t>Main.view.xml</a:t>
            </a:r>
          </a:p>
          <a:p>
            <a:pPr marL="285750" indent="-285750">
              <a:buFontTx/>
              <a:buChar char="-"/>
            </a:pPr>
            <a:r>
              <a:rPr lang="en-US" dirty="0"/>
              <a:t>dataset.json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D84BC30-78F0-4AAE-A103-17F128D82289}"/>
              </a:ext>
            </a:extLst>
          </p:cNvPr>
          <p:cNvPicPr>
            <a:picLocks noChangeAspect="1"/>
          </p:cNvPicPr>
          <p:nvPr/>
        </p:nvPicPr>
        <p:blipFill>
          <a:blip r:embed="rId3"/>
          <a:stretch>
            <a:fillRect/>
          </a:stretch>
        </p:blipFill>
        <p:spPr>
          <a:xfrm>
            <a:off x="3184530" y="2909364"/>
            <a:ext cx="8554497" cy="34164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74754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7D5A54B-5DF3-7823-F540-3A081D0BF1B5}"/>
              </a:ext>
            </a:extLst>
          </p:cNvPr>
          <p:cNvGrpSpPr/>
          <p:nvPr/>
        </p:nvGrpSpPr>
        <p:grpSpPr>
          <a:xfrm>
            <a:off x="1818511" y="528821"/>
            <a:ext cx="1792440" cy="988920"/>
            <a:chOff x="1818511" y="528821"/>
            <a:chExt cx="1792440" cy="98892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64CF121-721F-D25A-4B97-E13D37DB223D}"/>
                    </a:ext>
                  </a:extLst>
                </p14:cNvPr>
                <p14:cNvContentPartPr/>
                <p14:nvPr/>
              </p14:nvContentPartPr>
              <p14:xfrm>
                <a:off x="1818511" y="528821"/>
                <a:ext cx="1792440" cy="988920"/>
              </p14:xfrm>
            </p:contentPart>
          </mc:Choice>
          <mc:Fallback xmlns="">
            <p:pic>
              <p:nvPicPr>
                <p:cNvPr id="2" name="Ink 1">
                  <a:extLst>
                    <a:ext uri="{FF2B5EF4-FFF2-40B4-BE49-F238E27FC236}">
                      <a16:creationId xmlns:a16="http://schemas.microsoft.com/office/drawing/2014/main" id="{A64CF121-721F-D25A-4B97-E13D37DB223D}"/>
                    </a:ext>
                  </a:extLst>
                </p:cNvPr>
                <p:cNvPicPr/>
                <p:nvPr/>
              </p:nvPicPr>
              <p:blipFill>
                <a:blip r:embed="rId3"/>
                <a:stretch>
                  <a:fillRect/>
                </a:stretch>
              </p:blipFill>
              <p:spPr>
                <a:xfrm>
                  <a:off x="1809511" y="520181"/>
                  <a:ext cx="1810080" cy="1006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078DB4F-EB98-B38D-7F46-558A6730E848}"/>
                    </a:ext>
                  </a:extLst>
                </p14:cNvPr>
                <p14:cNvContentPartPr/>
                <p14:nvPr/>
              </p14:nvContentPartPr>
              <p14:xfrm>
                <a:off x="2015431" y="915821"/>
                <a:ext cx="240480" cy="179280"/>
              </p14:xfrm>
            </p:contentPart>
          </mc:Choice>
          <mc:Fallback xmlns="">
            <p:pic>
              <p:nvPicPr>
                <p:cNvPr id="3" name="Ink 2">
                  <a:extLst>
                    <a:ext uri="{FF2B5EF4-FFF2-40B4-BE49-F238E27FC236}">
                      <a16:creationId xmlns:a16="http://schemas.microsoft.com/office/drawing/2014/main" id="{B078DB4F-EB98-B38D-7F46-558A6730E848}"/>
                    </a:ext>
                  </a:extLst>
                </p:cNvPr>
                <p:cNvPicPr/>
                <p:nvPr/>
              </p:nvPicPr>
              <p:blipFill>
                <a:blip r:embed="rId5"/>
                <a:stretch>
                  <a:fillRect/>
                </a:stretch>
              </p:blipFill>
              <p:spPr>
                <a:xfrm>
                  <a:off x="2006791" y="906821"/>
                  <a:ext cx="2581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B0278DD2-1197-1A2F-2DFC-0D2D64D2CCD5}"/>
                    </a:ext>
                  </a:extLst>
                </p14:cNvPr>
                <p14:cNvContentPartPr/>
                <p14:nvPr/>
              </p14:nvContentPartPr>
              <p14:xfrm>
                <a:off x="2300551" y="948221"/>
                <a:ext cx="95400" cy="258840"/>
              </p14:xfrm>
            </p:contentPart>
          </mc:Choice>
          <mc:Fallback xmlns="">
            <p:pic>
              <p:nvPicPr>
                <p:cNvPr id="4" name="Ink 3">
                  <a:extLst>
                    <a:ext uri="{FF2B5EF4-FFF2-40B4-BE49-F238E27FC236}">
                      <a16:creationId xmlns:a16="http://schemas.microsoft.com/office/drawing/2014/main" id="{B0278DD2-1197-1A2F-2DFC-0D2D64D2CCD5}"/>
                    </a:ext>
                  </a:extLst>
                </p:cNvPr>
                <p:cNvPicPr/>
                <p:nvPr/>
              </p:nvPicPr>
              <p:blipFill>
                <a:blip r:embed="rId7"/>
                <a:stretch>
                  <a:fillRect/>
                </a:stretch>
              </p:blipFill>
              <p:spPr>
                <a:xfrm>
                  <a:off x="2291551" y="939581"/>
                  <a:ext cx="1130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1AC191B1-9856-61EA-F6F7-89DD02ACB8B6}"/>
                    </a:ext>
                  </a:extLst>
                </p14:cNvPr>
                <p14:cNvContentPartPr/>
                <p14:nvPr/>
              </p14:nvContentPartPr>
              <p14:xfrm>
                <a:off x="2437351" y="858221"/>
                <a:ext cx="159120" cy="203760"/>
              </p14:xfrm>
            </p:contentPart>
          </mc:Choice>
          <mc:Fallback xmlns="">
            <p:pic>
              <p:nvPicPr>
                <p:cNvPr id="5" name="Ink 4">
                  <a:extLst>
                    <a:ext uri="{FF2B5EF4-FFF2-40B4-BE49-F238E27FC236}">
                      <a16:creationId xmlns:a16="http://schemas.microsoft.com/office/drawing/2014/main" id="{1AC191B1-9856-61EA-F6F7-89DD02ACB8B6}"/>
                    </a:ext>
                  </a:extLst>
                </p:cNvPr>
                <p:cNvPicPr/>
                <p:nvPr/>
              </p:nvPicPr>
              <p:blipFill>
                <a:blip r:embed="rId9"/>
                <a:stretch>
                  <a:fillRect/>
                </a:stretch>
              </p:blipFill>
              <p:spPr>
                <a:xfrm>
                  <a:off x="2428351" y="849221"/>
                  <a:ext cx="1767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9C932BF5-E293-514B-1AC0-FAF6A01E2349}"/>
                    </a:ext>
                  </a:extLst>
                </p14:cNvPr>
                <p14:cNvContentPartPr/>
                <p14:nvPr/>
              </p14:nvContentPartPr>
              <p14:xfrm>
                <a:off x="2639311" y="855341"/>
                <a:ext cx="203400" cy="203040"/>
              </p14:xfrm>
            </p:contentPart>
          </mc:Choice>
          <mc:Fallback xmlns="">
            <p:pic>
              <p:nvPicPr>
                <p:cNvPr id="6" name="Ink 5">
                  <a:extLst>
                    <a:ext uri="{FF2B5EF4-FFF2-40B4-BE49-F238E27FC236}">
                      <a16:creationId xmlns:a16="http://schemas.microsoft.com/office/drawing/2014/main" id="{9C932BF5-E293-514B-1AC0-FAF6A01E2349}"/>
                    </a:ext>
                  </a:extLst>
                </p:cNvPr>
                <p:cNvPicPr/>
                <p:nvPr/>
              </p:nvPicPr>
              <p:blipFill>
                <a:blip r:embed="rId11"/>
                <a:stretch>
                  <a:fillRect/>
                </a:stretch>
              </p:blipFill>
              <p:spPr>
                <a:xfrm>
                  <a:off x="2630671" y="846341"/>
                  <a:ext cx="2210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DB98756C-40BE-075D-34F8-01524DA3846C}"/>
                    </a:ext>
                  </a:extLst>
                </p14:cNvPr>
                <p14:cNvContentPartPr/>
                <p14:nvPr/>
              </p14:nvContentPartPr>
              <p14:xfrm>
                <a:off x="2785831" y="924461"/>
                <a:ext cx="210600" cy="122760"/>
              </p14:xfrm>
            </p:contentPart>
          </mc:Choice>
          <mc:Fallback xmlns="">
            <p:pic>
              <p:nvPicPr>
                <p:cNvPr id="8" name="Ink 7">
                  <a:extLst>
                    <a:ext uri="{FF2B5EF4-FFF2-40B4-BE49-F238E27FC236}">
                      <a16:creationId xmlns:a16="http://schemas.microsoft.com/office/drawing/2014/main" id="{DB98756C-40BE-075D-34F8-01524DA3846C}"/>
                    </a:ext>
                  </a:extLst>
                </p:cNvPr>
                <p:cNvPicPr/>
                <p:nvPr/>
              </p:nvPicPr>
              <p:blipFill>
                <a:blip r:embed="rId13"/>
                <a:stretch>
                  <a:fillRect/>
                </a:stretch>
              </p:blipFill>
              <p:spPr>
                <a:xfrm>
                  <a:off x="2777191" y="915821"/>
                  <a:ext cx="2282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2C582A5-84D6-88EF-BBE2-7095E0BB311D}"/>
                    </a:ext>
                  </a:extLst>
                </p14:cNvPr>
                <p14:cNvContentPartPr/>
                <p14:nvPr/>
              </p14:nvContentPartPr>
              <p14:xfrm>
                <a:off x="3082111" y="973421"/>
                <a:ext cx="15120" cy="14040"/>
              </p14:xfrm>
            </p:contentPart>
          </mc:Choice>
          <mc:Fallback xmlns="">
            <p:pic>
              <p:nvPicPr>
                <p:cNvPr id="9" name="Ink 8">
                  <a:extLst>
                    <a:ext uri="{FF2B5EF4-FFF2-40B4-BE49-F238E27FC236}">
                      <a16:creationId xmlns:a16="http://schemas.microsoft.com/office/drawing/2014/main" id="{52C582A5-84D6-88EF-BBE2-7095E0BB311D}"/>
                    </a:ext>
                  </a:extLst>
                </p:cNvPr>
                <p:cNvPicPr/>
                <p:nvPr/>
              </p:nvPicPr>
              <p:blipFill>
                <a:blip r:embed="rId15"/>
                <a:stretch>
                  <a:fillRect/>
                </a:stretch>
              </p:blipFill>
              <p:spPr>
                <a:xfrm>
                  <a:off x="3073111" y="964781"/>
                  <a:ext cx="327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30A69CBD-8848-0C89-1E4D-D20A75208008}"/>
                    </a:ext>
                  </a:extLst>
                </p14:cNvPr>
                <p14:cNvContentPartPr/>
                <p14:nvPr/>
              </p14:nvContentPartPr>
              <p14:xfrm>
                <a:off x="3052591" y="924101"/>
                <a:ext cx="123480" cy="267120"/>
              </p14:xfrm>
            </p:contentPart>
          </mc:Choice>
          <mc:Fallback xmlns="">
            <p:pic>
              <p:nvPicPr>
                <p:cNvPr id="10" name="Ink 9">
                  <a:extLst>
                    <a:ext uri="{FF2B5EF4-FFF2-40B4-BE49-F238E27FC236}">
                      <a16:creationId xmlns:a16="http://schemas.microsoft.com/office/drawing/2014/main" id="{30A69CBD-8848-0C89-1E4D-D20A75208008}"/>
                    </a:ext>
                  </a:extLst>
                </p:cNvPr>
                <p:cNvPicPr/>
                <p:nvPr/>
              </p:nvPicPr>
              <p:blipFill>
                <a:blip r:embed="rId17"/>
                <a:stretch>
                  <a:fillRect/>
                </a:stretch>
              </p:blipFill>
              <p:spPr>
                <a:xfrm>
                  <a:off x="3043591" y="915461"/>
                  <a:ext cx="1411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8D209ADE-2868-2E36-27FE-0479024002E7}"/>
                    </a:ext>
                  </a:extLst>
                </p14:cNvPr>
                <p14:cNvContentPartPr/>
                <p14:nvPr/>
              </p14:nvContentPartPr>
              <p14:xfrm>
                <a:off x="3188671" y="806381"/>
                <a:ext cx="93240" cy="217080"/>
              </p14:xfrm>
            </p:contentPart>
          </mc:Choice>
          <mc:Fallback xmlns="">
            <p:pic>
              <p:nvPicPr>
                <p:cNvPr id="11" name="Ink 10">
                  <a:extLst>
                    <a:ext uri="{FF2B5EF4-FFF2-40B4-BE49-F238E27FC236}">
                      <a16:creationId xmlns:a16="http://schemas.microsoft.com/office/drawing/2014/main" id="{8D209ADE-2868-2E36-27FE-0479024002E7}"/>
                    </a:ext>
                  </a:extLst>
                </p:cNvPr>
                <p:cNvPicPr/>
                <p:nvPr/>
              </p:nvPicPr>
              <p:blipFill>
                <a:blip r:embed="rId19"/>
                <a:stretch>
                  <a:fillRect/>
                </a:stretch>
              </p:blipFill>
              <p:spPr>
                <a:xfrm>
                  <a:off x="3179671" y="797381"/>
                  <a:ext cx="1108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FE509918-3AD3-6EEE-4B27-AB068772EC98}"/>
                    </a:ext>
                  </a:extLst>
                </p14:cNvPr>
                <p14:cNvContentPartPr/>
                <p14:nvPr/>
              </p14:nvContentPartPr>
              <p14:xfrm>
                <a:off x="3334831" y="905381"/>
                <a:ext cx="84960" cy="78480"/>
              </p14:xfrm>
            </p:contentPart>
          </mc:Choice>
          <mc:Fallback xmlns="">
            <p:pic>
              <p:nvPicPr>
                <p:cNvPr id="12" name="Ink 11">
                  <a:extLst>
                    <a:ext uri="{FF2B5EF4-FFF2-40B4-BE49-F238E27FC236}">
                      <a16:creationId xmlns:a16="http://schemas.microsoft.com/office/drawing/2014/main" id="{FE509918-3AD3-6EEE-4B27-AB068772EC98}"/>
                    </a:ext>
                  </a:extLst>
                </p:cNvPr>
                <p:cNvPicPr/>
                <p:nvPr/>
              </p:nvPicPr>
              <p:blipFill>
                <a:blip r:embed="rId21"/>
                <a:stretch>
                  <a:fillRect/>
                </a:stretch>
              </p:blipFill>
              <p:spPr>
                <a:xfrm>
                  <a:off x="3325831" y="896381"/>
                  <a:ext cx="1026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1B0A4FC3-07E4-2D4E-E680-76738B2A2330}"/>
                    </a:ext>
                  </a:extLst>
                </p14:cNvPr>
                <p14:cNvContentPartPr/>
                <p14:nvPr/>
              </p14:nvContentPartPr>
              <p14:xfrm>
                <a:off x="3431311" y="914381"/>
                <a:ext cx="59400" cy="108360"/>
              </p14:xfrm>
            </p:contentPart>
          </mc:Choice>
          <mc:Fallback xmlns="">
            <p:pic>
              <p:nvPicPr>
                <p:cNvPr id="13" name="Ink 12">
                  <a:extLst>
                    <a:ext uri="{FF2B5EF4-FFF2-40B4-BE49-F238E27FC236}">
                      <a16:creationId xmlns:a16="http://schemas.microsoft.com/office/drawing/2014/main" id="{1B0A4FC3-07E4-2D4E-E680-76738B2A2330}"/>
                    </a:ext>
                  </a:extLst>
                </p:cNvPr>
                <p:cNvPicPr/>
                <p:nvPr/>
              </p:nvPicPr>
              <p:blipFill>
                <a:blip r:embed="rId23"/>
                <a:stretch>
                  <a:fillRect/>
                </a:stretch>
              </p:blipFill>
              <p:spPr>
                <a:xfrm>
                  <a:off x="3422311" y="905741"/>
                  <a:ext cx="77040" cy="126000"/>
                </a:xfrm>
                <a:prstGeom prst="rect">
                  <a:avLst/>
                </a:prstGeom>
              </p:spPr>
            </p:pic>
          </mc:Fallback>
        </mc:AlternateContent>
      </p:grpSp>
      <p:grpSp>
        <p:nvGrpSpPr>
          <p:cNvPr id="29" name="Group 28">
            <a:extLst>
              <a:ext uri="{FF2B5EF4-FFF2-40B4-BE49-F238E27FC236}">
                <a16:creationId xmlns:a16="http://schemas.microsoft.com/office/drawing/2014/main" id="{FD818E1A-14DA-B90E-29EE-4C5E87782441}"/>
              </a:ext>
            </a:extLst>
          </p:cNvPr>
          <p:cNvGrpSpPr/>
          <p:nvPr/>
        </p:nvGrpSpPr>
        <p:grpSpPr>
          <a:xfrm>
            <a:off x="5672671" y="549341"/>
            <a:ext cx="2084400" cy="1051560"/>
            <a:chOff x="5672671" y="549341"/>
            <a:chExt cx="2084400" cy="1051560"/>
          </a:xfrm>
        </p:grpSpPr>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5024F247-06E7-474D-D1F2-F3A9C236121F}"/>
                    </a:ext>
                  </a:extLst>
                </p14:cNvPr>
                <p14:cNvContentPartPr/>
                <p14:nvPr/>
              </p14:nvContentPartPr>
              <p14:xfrm>
                <a:off x="5672671" y="549341"/>
                <a:ext cx="2084400" cy="1051560"/>
              </p14:xfrm>
            </p:contentPart>
          </mc:Choice>
          <mc:Fallback xmlns="">
            <p:pic>
              <p:nvPicPr>
                <p:cNvPr id="14" name="Ink 13">
                  <a:extLst>
                    <a:ext uri="{FF2B5EF4-FFF2-40B4-BE49-F238E27FC236}">
                      <a16:creationId xmlns:a16="http://schemas.microsoft.com/office/drawing/2014/main" id="{5024F247-06E7-474D-D1F2-F3A9C236121F}"/>
                    </a:ext>
                  </a:extLst>
                </p:cNvPr>
                <p:cNvPicPr/>
                <p:nvPr/>
              </p:nvPicPr>
              <p:blipFill>
                <a:blip r:embed="rId25"/>
                <a:stretch>
                  <a:fillRect/>
                </a:stretch>
              </p:blipFill>
              <p:spPr>
                <a:xfrm>
                  <a:off x="5663671" y="540701"/>
                  <a:ext cx="2102040" cy="1069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B44D7305-6FA3-C747-B1DD-FB97BC130EFA}"/>
                    </a:ext>
                  </a:extLst>
                </p14:cNvPr>
                <p14:cNvContentPartPr/>
                <p14:nvPr/>
              </p14:nvContentPartPr>
              <p14:xfrm>
                <a:off x="5747911" y="658421"/>
                <a:ext cx="279360" cy="44280"/>
              </p14:xfrm>
            </p:contentPart>
          </mc:Choice>
          <mc:Fallback xmlns="">
            <p:pic>
              <p:nvPicPr>
                <p:cNvPr id="15" name="Ink 14">
                  <a:extLst>
                    <a:ext uri="{FF2B5EF4-FFF2-40B4-BE49-F238E27FC236}">
                      <a16:creationId xmlns:a16="http://schemas.microsoft.com/office/drawing/2014/main" id="{B44D7305-6FA3-C747-B1DD-FB97BC130EFA}"/>
                    </a:ext>
                  </a:extLst>
                </p:cNvPr>
                <p:cNvPicPr/>
                <p:nvPr/>
              </p:nvPicPr>
              <p:blipFill>
                <a:blip r:embed="rId27"/>
                <a:stretch>
                  <a:fillRect/>
                </a:stretch>
              </p:blipFill>
              <p:spPr>
                <a:xfrm>
                  <a:off x="5739271" y="649781"/>
                  <a:ext cx="2970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7E4FC2AC-F762-0C38-57B5-30B60B3CB3D8}"/>
                    </a:ext>
                  </a:extLst>
                </p14:cNvPr>
                <p14:cNvContentPartPr/>
                <p14:nvPr/>
              </p14:nvContentPartPr>
              <p14:xfrm>
                <a:off x="5741791" y="647981"/>
                <a:ext cx="340920" cy="40680"/>
              </p14:xfrm>
            </p:contentPart>
          </mc:Choice>
          <mc:Fallback xmlns="">
            <p:pic>
              <p:nvPicPr>
                <p:cNvPr id="16" name="Ink 15">
                  <a:extLst>
                    <a:ext uri="{FF2B5EF4-FFF2-40B4-BE49-F238E27FC236}">
                      <a16:creationId xmlns:a16="http://schemas.microsoft.com/office/drawing/2014/main" id="{7E4FC2AC-F762-0C38-57B5-30B60B3CB3D8}"/>
                    </a:ext>
                  </a:extLst>
                </p:cNvPr>
                <p:cNvPicPr/>
                <p:nvPr/>
              </p:nvPicPr>
              <p:blipFill>
                <a:blip r:embed="rId29"/>
                <a:stretch>
                  <a:fillRect/>
                </a:stretch>
              </p:blipFill>
              <p:spPr>
                <a:xfrm>
                  <a:off x="5732791" y="638981"/>
                  <a:ext cx="3585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4A38C58D-14AF-7F4F-7615-E2A41691FB8C}"/>
                    </a:ext>
                  </a:extLst>
                </p14:cNvPr>
                <p14:cNvContentPartPr/>
                <p14:nvPr/>
              </p14:nvContentPartPr>
              <p14:xfrm>
                <a:off x="5940151" y="893501"/>
                <a:ext cx="222480" cy="248040"/>
              </p14:xfrm>
            </p:contentPart>
          </mc:Choice>
          <mc:Fallback xmlns="">
            <p:pic>
              <p:nvPicPr>
                <p:cNvPr id="17" name="Ink 16">
                  <a:extLst>
                    <a:ext uri="{FF2B5EF4-FFF2-40B4-BE49-F238E27FC236}">
                      <a16:creationId xmlns:a16="http://schemas.microsoft.com/office/drawing/2014/main" id="{4A38C58D-14AF-7F4F-7615-E2A41691FB8C}"/>
                    </a:ext>
                  </a:extLst>
                </p:cNvPr>
                <p:cNvPicPr/>
                <p:nvPr/>
              </p:nvPicPr>
              <p:blipFill>
                <a:blip r:embed="rId31"/>
                <a:stretch>
                  <a:fillRect/>
                </a:stretch>
              </p:blipFill>
              <p:spPr>
                <a:xfrm>
                  <a:off x="5931151" y="884861"/>
                  <a:ext cx="2401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Ink 17">
                  <a:extLst>
                    <a:ext uri="{FF2B5EF4-FFF2-40B4-BE49-F238E27FC236}">
                      <a16:creationId xmlns:a16="http://schemas.microsoft.com/office/drawing/2014/main" id="{A5906072-C4E2-9C7D-061D-B48602CB94D4}"/>
                    </a:ext>
                  </a:extLst>
                </p14:cNvPr>
                <p14:cNvContentPartPr/>
                <p14:nvPr/>
              </p14:nvContentPartPr>
              <p14:xfrm>
                <a:off x="6202231" y="993221"/>
                <a:ext cx="160560" cy="99720"/>
              </p14:xfrm>
            </p:contentPart>
          </mc:Choice>
          <mc:Fallback xmlns="">
            <p:pic>
              <p:nvPicPr>
                <p:cNvPr id="18" name="Ink 17">
                  <a:extLst>
                    <a:ext uri="{FF2B5EF4-FFF2-40B4-BE49-F238E27FC236}">
                      <a16:creationId xmlns:a16="http://schemas.microsoft.com/office/drawing/2014/main" id="{A5906072-C4E2-9C7D-061D-B48602CB94D4}"/>
                    </a:ext>
                  </a:extLst>
                </p:cNvPr>
                <p:cNvPicPr/>
                <p:nvPr/>
              </p:nvPicPr>
              <p:blipFill>
                <a:blip r:embed="rId33"/>
                <a:stretch>
                  <a:fillRect/>
                </a:stretch>
              </p:blipFill>
              <p:spPr>
                <a:xfrm>
                  <a:off x="6193231" y="984221"/>
                  <a:ext cx="1782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Ink 18">
                  <a:extLst>
                    <a:ext uri="{FF2B5EF4-FFF2-40B4-BE49-F238E27FC236}">
                      <a16:creationId xmlns:a16="http://schemas.microsoft.com/office/drawing/2014/main" id="{6190AC1D-F82A-7507-D1A8-FCD47295F835}"/>
                    </a:ext>
                  </a:extLst>
                </p14:cNvPr>
                <p14:cNvContentPartPr/>
                <p14:nvPr/>
              </p14:nvContentPartPr>
              <p14:xfrm>
                <a:off x="6438391" y="863261"/>
                <a:ext cx="69120" cy="266760"/>
              </p14:xfrm>
            </p:contentPart>
          </mc:Choice>
          <mc:Fallback xmlns="">
            <p:pic>
              <p:nvPicPr>
                <p:cNvPr id="19" name="Ink 18">
                  <a:extLst>
                    <a:ext uri="{FF2B5EF4-FFF2-40B4-BE49-F238E27FC236}">
                      <a16:creationId xmlns:a16="http://schemas.microsoft.com/office/drawing/2014/main" id="{6190AC1D-F82A-7507-D1A8-FCD47295F835}"/>
                    </a:ext>
                  </a:extLst>
                </p:cNvPr>
                <p:cNvPicPr/>
                <p:nvPr/>
              </p:nvPicPr>
              <p:blipFill>
                <a:blip r:embed="rId35"/>
                <a:stretch>
                  <a:fillRect/>
                </a:stretch>
              </p:blipFill>
              <p:spPr>
                <a:xfrm>
                  <a:off x="6429391" y="854621"/>
                  <a:ext cx="867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Ink 19">
                  <a:extLst>
                    <a:ext uri="{FF2B5EF4-FFF2-40B4-BE49-F238E27FC236}">
                      <a16:creationId xmlns:a16="http://schemas.microsoft.com/office/drawing/2014/main" id="{7CC2B1E4-D6AB-1B6D-52E9-2D8CBFCC0002}"/>
                    </a:ext>
                  </a:extLst>
                </p14:cNvPr>
                <p14:cNvContentPartPr/>
                <p14:nvPr/>
              </p14:nvContentPartPr>
              <p14:xfrm>
                <a:off x="6406711" y="974861"/>
                <a:ext cx="279000" cy="145440"/>
              </p14:xfrm>
            </p:contentPart>
          </mc:Choice>
          <mc:Fallback xmlns="">
            <p:pic>
              <p:nvPicPr>
                <p:cNvPr id="20" name="Ink 19">
                  <a:extLst>
                    <a:ext uri="{FF2B5EF4-FFF2-40B4-BE49-F238E27FC236}">
                      <a16:creationId xmlns:a16="http://schemas.microsoft.com/office/drawing/2014/main" id="{7CC2B1E4-D6AB-1B6D-52E9-2D8CBFCC0002}"/>
                    </a:ext>
                  </a:extLst>
                </p:cNvPr>
                <p:cNvPicPr/>
                <p:nvPr/>
              </p:nvPicPr>
              <p:blipFill>
                <a:blip r:embed="rId37"/>
                <a:stretch>
                  <a:fillRect/>
                </a:stretch>
              </p:blipFill>
              <p:spPr>
                <a:xfrm>
                  <a:off x="6398071" y="966221"/>
                  <a:ext cx="2966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Ink 20">
                  <a:extLst>
                    <a:ext uri="{FF2B5EF4-FFF2-40B4-BE49-F238E27FC236}">
                      <a16:creationId xmlns:a16="http://schemas.microsoft.com/office/drawing/2014/main" id="{BFF72D8D-4472-EF16-8C4C-74648D21D712}"/>
                    </a:ext>
                  </a:extLst>
                </p14:cNvPr>
                <p14:cNvContentPartPr/>
                <p14:nvPr/>
              </p14:nvContentPartPr>
              <p14:xfrm>
                <a:off x="6768871" y="906101"/>
                <a:ext cx="133920" cy="243000"/>
              </p14:xfrm>
            </p:contentPart>
          </mc:Choice>
          <mc:Fallback xmlns="">
            <p:pic>
              <p:nvPicPr>
                <p:cNvPr id="21" name="Ink 20">
                  <a:extLst>
                    <a:ext uri="{FF2B5EF4-FFF2-40B4-BE49-F238E27FC236}">
                      <a16:creationId xmlns:a16="http://schemas.microsoft.com/office/drawing/2014/main" id="{BFF72D8D-4472-EF16-8C4C-74648D21D712}"/>
                    </a:ext>
                  </a:extLst>
                </p:cNvPr>
                <p:cNvPicPr/>
                <p:nvPr/>
              </p:nvPicPr>
              <p:blipFill>
                <a:blip r:embed="rId39"/>
                <a:stretch>
                  <a:fillRect/>
                </a:stretch>
              </p:blipFill>
              <p:spPr>
                <a:xfrm>
                  <a:off x="6759871" y="897461"/>
                  <a:ext cx="1515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Ink 21">
                  <a:extLst>
                    <a:ext uri="{FF2B5EF4-FFF2-40B4-BE49-F238E27FC236}">
                      <a16:creationId xmlns:a16="http://schemas.microsoft.com/office/drawing/2014/main" id="{E5E0BD6E-7D3E-2D26-9EBC-8D6C08217C3D}"/>
                    </a:ext>
                  </a:extLst>
                </p14:cNvPr>
                <p14:cNvContentPartPr/>
                <p14:nvPr/>
              </p14:nvContentPartPr>
              <p14:xfrm>
                <a:off x="6931231" y="920141"/>
                <a:ext cx="187560" cy="225720"/>
              </p14:xfrm>
            </p:contentPart>
          </mc:Choice>
          <mc:Fallback xmlns="">
            <p:pic>
              <p:nvPicPr>
                <p:cNvPr id="22" name="Ink 21">
                  <a:extLst>
                    <a:ext uri="{FF2B5EF4-FFF2-40B4-BE49-F238E27FC236}">
                      <a16:creationId xmlns:a16="http://schemas.microsoft.com/office/drawing/2014/main" id="{E5E0BD6E-7D3E-2D26-9EBC-8D6C08217C3D}"/>
                    </a:ext>
                  </a:extLst>
                </p:cNvPr>
                <p:cNvPicPr/>
                <p:nvPr/>
              </p:nvPicPr>
              <p:blipFill>
                <a:blip r:embed="rId41"/>
                <a:stretch>
                  <a:fillRect/>
                </a:stretch>
              </p:blipFill>
              <p:spPr>
                <a:xfrm>
                  <a:off x="6922591" y="911141"/>
                  <a:ext cx="2052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Ink 22">
                  <a:extLst>
                    <a:ext uri="{FF2B5EF4-FFF2-40B4-BE49-F238E27FC236}">
                      <a16:creationId xmlns:a16="http://schemas.microsoft.com/office/drawing/2014/main" id="{7A325833-07E6-5FF2-E1AF-645A6B64C75A}"/>
                    </a:ext>
                  </a:extLst>
                </p14:cNvPr>
                <p14:cNvContentPartPr/>
                <p14:nvPr/>
              </p14:nvContentPartPr>
              <p14:xfrm>
                <a:off x="7098631" y="1011581"/>
                <a:ext cx="163800" cy="75600"/>
              </p14:xfrm>
            </p:contentPart>
          </mc:Choice>
          <mc:Fallback xmlns="">
            <p:pic>
              <p:nvPicPr>
                <p:cNvPr id="23" name="Ink 22">
                  <a:extLst>
                    <a:ext uri="{FF2B5EF4-FFF2-40B4-BE49-F238E27FC236}">
                      <a16:creationId xmlns:a16="http://schemas.microsoft.com/office/drawing/2014/main" id="{7A325833-07E6-5FF2-E1AF-645A6B64C75A}"/>
                    </a:ext>
                  </a:extLst>
                </p:cNvPr>
                <p:cNvPicPr/>
                <p:nvPr/>
              </p:nvPicPr>
              <p:blipFill>
                <a:blip r:embed="rId43"/>
                <a:stretch>
                  <a:fillRect/>
                </a:stretch>
              </p:blipFill>
              <p:spPr>
                <a:xfrm>
                  <a:off x="7089991" y="1002581"/>
                  <a:ext cx="181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Ink 23">
                  <a:extLst>
                    <a:ext uri="{FF2B5EF4-FFF2-40B4-BE49-F238E27FC236}">
                      <a16:creationId xmlns:a16="http://schemas.microsoft.com/office/drawing/2014/main" id="{61E85770-80FE-FCE8-A72D-1EDF6EA1CC1D}"/>
                    </a:ext>
                  </a:extLst>
                </p14:cNvPr>
                <p14:cNvContentPartPr/>
                <p14:nvPr/>
              </p14:nvContentPartPr>
              <p14:xfrm>
                <a:off x="7163431" y="989621"/>
                <a:ext cx="165600" cy="326520"/>
              </p14:xfrm>
            </p:contentPart>
          </mc:Choice>
          <mc:Fallback xmlns="">
            <p:pic>
              <p:nvPicPr>
                <p:cNvPr id="24" name="Ink 23">
                  <a:extLst>
                    <a:ext uri="{FF2B5EF4-FFF2-40B4-BE49-F238E27FC236}">
                      <a16:creationId xmlns:a16="http://schemas.microsoft.com/office/drawing/2014/main" id="{61E85770-80FE-FCE8-A72D-1EDF6EA1CC1D}"/>
                    </a:ext>
                  </a:extLst>
                </p:cNvPr>
                <p:cNvPicPr/>
                <p:nvPr/>
              </p:nvPicPr>
              <p:blipFill>
                <a:blip r:embed="rId45"/>
                <a:stretch>
                  <a:fillRect/>
                </a:stretch>
              </p:blipFill>
              <p:spPr>
                <a:xfrm>
                  <a:off x="7154791" y="980621"/>
                  <a:ext cx="1832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Ink 24">
                  <a:extLst>
                    <a:ext uri="{FF2B5EF4-FFF2-40B4-BE49-F238E27FC236}">
                      <a16:creationId xmlns:a16="http://schemas.microsoft.com/office/drawing/2014/main" id="{23594964-C037-E5AF-46F7-4C0F535C5A29}"/>
                    </a:ext>
                  </a:extLst>
                </p14:cNvPr>
                <p14:cNvContentPartPr/>
                <p14:nvPr/>
              </p14:nvContentPartPr>
              <p14:xfrm>
                <a:off x="7389871" y="835541"/>
                <a:ext cx="4320" cy="2160"/>
              </p14:xfrm>
            </p:contentPart>
          </mc:Choice>
          <mc:Fallback xmlns="">
            <p:pic>
              <p:nvPicPr>
                <p:cNvPr id="25" name="Ink 24">
                  <a:extLst>
                    <a:ext uri="{FF2B5EF4-FFF2-40B4-BE49-F238E27FC236}">
                      <a16:creationId xmlns:a16="http://schemas.microsoft.com/office/drawing/2014/main" id="{23594964-C037-E5AF-46F7-4C0F535C5A29}"/>
                    </a:ext>
                  </a:extLst>
                </p:cNvPr>
                <p:cNvPicPr/>
                <p:nvPr/>
              </p:nvPicPr>
              <p:blipFill>
                <a:blip r:embed="rId47"/>
                <a:stretch>
                  <a:fillRect/>
                </a:stretch>
              </p:blipFill>
              <p:spPr>
                <a:xfrm>
                  <a:off x="7380871" y="826541"/>
                  <a:ext cx="21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Ink 25">
                  <a:extLst>
                    <a:ext uri="{FF2B5EF4-FFF2-40B4-BE49-F238E27FC236}">
                      <a16:creationId xmlns:a16="http://schemas.microsoft.com/office/drawing/2014/main" id="{E34AF19E-9AF8-A651-E29C-EDE19DF37B3C}"/>
                    </a:ext>
                  </a:extLst>
                </p14:cNvPr>
                <p14:cNvContentPartPr/>
                <p14:nvPr/>
              </p14:nvContentPartPr>
              <p14:xfrm>
                <a:off x="7352431" y="962261"/>
                <a:ext cx="130320" cy="158400"/>
              </p14:xfrm>
            </p:contentPart>
          </mc:Choice>
          <mc:Fallback xmlns="">
            <p:pic>
              <p:nvPicPr>
                <p:cNvPr id="26" name="Ink 25">
                  <a:extLst>
                    <a:ext uri="{FF2B5EF4-FFF2-40B4-BE49-F238E27FC236}">
                      <a16:creationId xmlns:a16="http://schemas.microsoft.com/office/drawing/2014/main" id="{E34AF19E-9AF8-A651-E29C-EDE19DF37B3C}"/>
                    </a:ext>
                  </a:extLst>
                </p:cNvPr>
                <p:cNvPicPr/>
                <p:nvPr/>
              </p:nvPicPr>
              <p:blipFill>
                <a:blip r:embed="rId49"/>
                <a:stretch>
                  <a:fillRect/>
                </a:stretch>
              </p:blipFill>
              <p:spPr>
                <a:xfrm>
                  <a:off x="7343431" y="953621"/>
                  <a:ext cx="1479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 name="Ink 26">
                  <a:extLst>
                    <a:ext uri="{FF2B5EF4-FFF2-40B4-BE49-F238E27FC236}">
                      <a16:creationId xmlns:a16="http://schemas.microsoft.com/office/drawing/2014/main" id="{8B7E35F2-96FF-3510-3D6D-96C5357A0AE9}"/>
                    </a:ext>
                  </a:extLst>
                </p14:cNvPr>
                <p14:cNvContentPartPr/>
                <p14:nvPr/>
              </p14:nvContentPartPr>
              <p14:xfrm>
                <a:off x="7512991" y="973061"/>
                <a:ext cx="106200" cy="87840"/>
              </p14:xfrm>
            </p:contentPart>
          </mc:Choice>
          <mc:Fallback xmlns="">
            <p:pic>
              <p:nvPicPr>
                <p:cNvPr id="27" name="Ink 26">
                  <a:extLst>
                    <a:ext uri="{FF2B5EF4-FFF2-40B4-BE49-F238E27FC236}">
                      <a16:creationId xmlns:a16="http://schemas.microsoft.com/office/drawing/2014/main" id="{8B7E35F2-96FF-3510-3D6D-96C5357A0AE9}"/>
                    </a:ext>
                  </a:extLst>
                </p:cNvPr>
                <p:cNvPicPr/>
                <p:nvPr/>
              </p:nvPicPr>
              <p:blipFill>
                <a:blip r:embed="rId51"/>
                <a:stretch>
                  <a:fillRect/>
                </a:stretch>
              </p:blipFill>
              <p:spPr>
                <a:xfrm>
                  <a:off x="7503991" y="964421"/>
                  <a:ext cx="1238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 name="Ink 27">
                  <a:extLst>
                    <a:ext uri="{FF2B5EF4-FFF2-40B4-BE49-F238E27FC236}">
                      <a16:creationId xmlns:a16="http://schemas.microsoft.com/office/drawing/2014/main" id="{0412FA6A-98A0-0529-81D2-FDEC04C0D054}"/>
                    </a:ext>
                  </a:extLst>
                </p14:cNvPr>
                <p14:cNvContentPartPr/>
                <p14:nvPr/>
              </p14:nvContentPartPr>
              <p14:xfrm>
                <a:off x="7636831" y="983141"/>
                <a:ext cx="108000" cy="83160"/>
              </p14:xfrm>
            </p:contentPart>
          </mc:Choice>
          <mc:Fallback xmlns="">
            <p:pic>
              <p:nvPicPr>
                <p:cNvPr id="28" name="Ink 27">
                  <a:extLst>
                    <a:ext uri="{FF2B5EF4-FFF2-40B4-BE49-F238E27FC236}">
                      <a16:creationId xmlns:a16="http://schemas.microsoft.com/office/drawing/2014/main" id="{0412FA6A-98A0-0529-81D2-FDEC04C0D054}"/>
                    </a:ext>
                  </a:extLst>
                </p:cNvPr>
                <p:cNvPicPr/>
                <p:nvPr/>
              </p:nvPicPr>
              <p:blipFill>
                <a:blip r:embed="rId53"/>
                <a:stretch>
                  <a:fillRect/>
                </a:stretch>
              </p:blipFill>
              <p:spPr>
                <a:xfrm>
                  <a:off x="7627831" y="974501"/>
                  <a:ext cx="125640" cy="100800"/>
                </a:xfrm>
                <a:prstGeom prst="rect">
                  <a:avLst/>
                </a:prstGeom>
              </p:spPr>
            </p:pic>
          </mc:Fallback>
        </mc:AlternateContent>
      </p:grpSp>
      <p:grpSp>
        <p:nvGrpSpPr>
          <p:cNvPr id="34" name="Group 33">
            <a:extLst>
              <a:ext uri="{FF2B5EF4-FFF2-40B4-BE49-F238E27FC236}">
                <a16:creationId xmlns:a16="http://schemas.microsoft.com/office/drawing/2014/main" id="{A3C604D5-E14A-89A6-AE57-75D9B326F4AF}"/>
              </a:ext>
            </a:extLst>
          </p:cNvPr>
          <p:cNvGrpSpPr/>
          <p:nvPr/>
        </p:nvGrpSpPr>
        <p:grpSpPr>
          <a:xfrm>
            <a:off x="2522671" y="1509821"/>
            <a:ext cx="242640" cy="462600"/>
            <a:chOff x="2522671" y="1509821"/>
            <a:chExt cx="242640" cy="462600"/>
          </a:xfrm>
        </p:grpSpPr>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2DBAC474-6773-E26E-2717-4A1E9CBA5939}"/>
                    </a:ext>
                  </a:extLst>
                </p14:cNvPr>
                <p14:cNvContentPartPr/>
                <p14:nvPr/>
              </p14:nvContentPartPr>
              <p14:xfrm>
                <a:off x="2644711" y="1509821"/>
                <a:ext cx="19800" cy="462600"/>
              </p14:xfrm>
            </p:contentPart>
          </mc:Choice>
          <mc:Fallback xmlns="">
            <p:pic>
              <p:nvPicPr>
                <p:cNvPr id="31" name="Ink 30">
                  <a:extLst>
                    <a:ext uri="{FF2B5EF4-FFF2-40B4-BE49-F238E27FC236}">
                      <a16:creationId xmlns:a16="http://schemas.microsoft.com/office/drawing/2014/main" id="{2DBAC474-6773-E26E-2717-4A1E9CBA5939}"/>
                    </a:ext>
                  </a:extLst>
                </p:cNvPr>
                <p:cNvPicPr/>
                <p:nvPr/>
              </p:nvPicPr>
              <p:blipFill>
                <a:blip r:embed="rId55"/>
                <a:stretch>
                  <a:fillRect/>
                </a:stretch>
              </p:blipFill>
              <p:spPr>
                <a:xfrm>
                  <a:off x="2636071" y="1501181"/>
                  <a:ext cx="374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1B68C27D-B859-9A39-0D7A-3DC4277B0B60}"/>
                    </a:ext>
                  </a:extLst>
                </p14:cNvPr>
                <p14:cNvContentPartPr/>
                <p14:nvPr/>
              </p14:nvContentPartPr>
              <p14:xfrm>
                <a:off x="2522671" y="1897541"/>
                <a:ext cx="121680" cy="38520"/>
              </p14:xfrm>
            </p:contentPart>
          </mc:Choice>
          <mc:Fallback xmlns="">
            <p:pic>
              <p:nvPicPr>
                <p:cNvPr id="32" name="Ink 31">
                  <a:extLst>
                    <a:ext uri="{FF2B5EF4-FFF2-40B4-BE49-F238E27FC236}">
                      <a16:creationId xmlns:a16="http://schemas.microsoft.com/office/drawing/2014/main" id="{1B68C27D-B859-9A39-0D7A-3DC4277B0B60}"/>
                    </a:ext>
                  </a:extLst>
                </p:cNvPr>
                <p:cNvPicPr/>
                <p:nvPr/>
              </p:nvPicPr>
              <p:blipFill>
                <a:blip r:embed="rId57"/>
                <a:stretch>
                  <a:fillRect/>
                </a:stretch>
              </p:blipFill>
              <p:spPr>
                <a:xfrm>
                  <a:off x="2513671" y="1888541"/>
                  <a:ext cx="1393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D307F04E-0276-0F3E-408E-1E73F5172276}"/>
                    </a:ext>
                  </a:extLst>
                </p14:cNvPr>
                <p14:cNvContentPartPr/>
                <p14:nvPr/>
              </p14:nvContentPartPr>
              <p14:xfrm>
                <a:off x="2682151" y="1875941"/>
                <a:ext cx="83160" cy="74520"/>
              </p14:xfrm>
            </p:contentPart>
          </mc:Choice>
          <mc:Fallback xmlns="">
            <p:pic>
              <p:nvPicPr>
                <p:cNvPr id="33" name="Ink 32">
                  <a:extLst>
                    <a:ext uri="{FF2B5EF4-FFF2-40B4-BE49-F238E27FC236}">
                      <a16:creationId xmlns:a16="http://schemas.microsoft.com/office/drawing/2014/main" id="{D307F04E-0276-0F3E-408E-1E73F5172276}"/>
                    </a:ext>
                  </a:extLst>
                </p:cNvPr>
                <p:cNvPicPr/>
                <p:nvPr/>
              </p:nvPicPr>
              <p:blipFill>
                <a:blip r:embed="rId59"/>
                <a:stretch>
                  <a:fillRect/>
                </a:stretch>
              </p:blipFill>
              <p:spPr>
                <a:xfrm>
                  <a:off x="2673151" y="1867301"/>
                  <a:ext cx="100800" cy="92160"/>
                </a:xfrm>
                <a:prstGeom prst="rect">
                  <a:avLst/>
                </a:prstGeom>
              </p:spPr>
            </p:pic>
          </mc:Fallback>
        </mc:AlternateContent>
      </p:grpSp>
      <p:grpSp>
        <p:nvGrpSpPr>
          <p:cNvPr id="47" name="Group 46">
            <a:extLst>
              <a:ext uri="{FF2B5EF4-FFF2-40B4-BE49-F238E27FC236}">
                <a16:creationId xmlns:a16="http://schemas.microsoft.com/office/drawing/2014/main" id="{9CA56C14-FC59-5EA7-FCFB-8F795B80F3F5}"/>
              </a:ext>
            </a:extLst>
          </p:cNvPr>
          <p:cNvGrpSpPr/>
          <p:nvPr/>
        </p:nvGrpSpPr>
        <p:grpSpPr>
          <a:xfrm>
            <a:off x="1867471" y="2089781"/>
            <a:ext cx="2175120" cy="754560"/>
            <a:chOff x="1867471" y="2089781"/>
            <a:chExt cx="2175120" cy="754560"/>
          </a:xfrm>
        </p:grpSpPr>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9E459CCF-8C8D-9CB9-415D-B781858C6663}"/>
                    </a:ext>
                  </a:extLst>
                </p14:cNvPr>
                <p14:cNvContentPartPr/>
                <p14:nvPr/>
              </p14:nvContentPartPr>
              <p14:xfrm>
                <a:off x="1867471" y="2282741"/>
                <a:ext cx="284040" cy="351360"/>
              </p14:xfrm>
            </p:contentPart>
          </mc:Choice>
          <mc:Fallback xmlns="">
            <p:pic>
              <p:nvPicPr>
                <p:cNvPr id="35" name="Ink 34">
                  <a:extLst>
                    <a:ext uri="{FF2B5EF4-FFF2-40B4-BE49-F238E27FC236}">
                      <a16:creationId xmlns:a16="http://schemas.microsoft.com/office/drawing/2014/main" id="{9E459CCF-8C8D-9CB9-415D-B781858C6663}"/>
                    </a:ext>
                  </a:extLst>
                </p:cNvPr>
                <p:cNvPicPr/>
                <p:nvPr/>
              </p:nvPicPr>
              <p:blipFill>
                <a:blip r:embed="rId61"/>
                <a:stretch>
                  <a:fillRect/>
                </a:stretch>
              </p:blipFill>
              <p:spPr>
                <a:xfrm>
                  <a:off x="1858471" y="2273741"/>
                  <a:ext cx="3016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65D334BE-67B8-A9BC-D029-50E2385E50C3}"/>
                    </a:ext>
                  </a:extLst>
                </p14:cNvPr>
                <p14:cNvContentPartPr/>
                <p14:nvPr/>
              </p14:nvContentPartPr>
              <p14:xfrm>
                <a:off x="2194351" y="2410181"/>
                <a:ext cx="107640" cy="187560"/>
              </p14:xfrm>
            </p:contentPart>
          </mc:Choice>
          <mc:Fallback xmlns="">
            <p:pic>
              <p:nvPicPr>
                <p:cNvPr id="36" name="Ink 35">
                  <a:extLst>
                    <a:ext uri="{FF2B5EF4-FFF2-40B4-BE49-F238E27FC236}">
                      <a16:creationId xmlns:a16="http://schemas.microsoft.com/office/drawing/2014/main" id="{65D334BE-67B8-A9BC-D029-50E2385E50C3}"/>
                    </a:ext>
                  </a:extLst>
                </p:cNvPr>
                <p:cNvPicPr/>
                <p:nvPr/>
              </p:nvPicPr>
              <p:blipFill>
                <a:blip r:embed="rId63"/>
                <a:stretch>
                  <a:fillRect/>
                </a:stretch>
              </p:blipFill>
              <p:spPr>
                <a:xfrm>
                  <a:off x="2185711" y="2401541"/>
                  <a:ext cx="1252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id="{198236A4-3470-8B21-0AAA-D494F4943670}"/>
                    </a:ext>
                  </a:extLst>
                </p14:cNvPr>
                <p14:cNvContentPartPr/>
                <p14:nvPr/>
              </p14:nvContentPartPr>
              <p14:xfrm>
                <a:off x="2386231" y="2104901"/>
                <a:ext cx="180360" cy="739440"/>
              </p14:xfrm>
            </p:contentPart>
          </mc:Choice>
          <mc:Fallback xmlns="">
            <p:pic>
              <p:nvPicPr>
                <p:cNvPr id="37" name="Ink 36">
                  <a:extLst>
                    <a:ext uri="{FF2B5EF4-FFF2-40B4-BE49-F238E27FC236}">
                      <a16:creationId xmlns:a16="http://schemas.microsoft.com/office/drawing/2014/main" id="{198236A4-3470-8B21-0AAA-D494F4943670}"/>
                    </a:ext>
                  </a:extLst>
                </p:cNvPr>
                <p:cNvPicPr/>
                <p:nvPr/>
              </p:nvPicPr>
              <p:blipFill>
                <a:blip r:embed="rId65"/>
                <a:stretch>
                  <a:fillRect/>
                </a:stretch>
              </p:blipFill>
              <p:spPr>
                <a:xfrm>
                  <a:off x="2377591" y="2095901"/>
                  <a:ext cx="198000" cy="757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id="{9287304C-A08C-C44B-3D78-8B324104D008}"/>
                    </a:ext>
                  </a:extLst>
                </p14:cNvPr>
                <p14:cNvContentPartPr/>
                <p14:nvPr/>
              </p14:nvContentPartPr>
              <p14:xfrm>
                <a:off x="2438071" y="2238821"/>
                <a:ext cx="617400" cy="285120"/>
              </p14:xfrm>
            </p:contentPart>
          </mc:Choice>
          <mc:Fallback xmlns="">
            <p:pic>
              <p:nvPicPr>
                <p:cNvPr id="38" name="Ink 37">
                  <a:extLst>
                    <a:ext uri="{FF2B5EF4-FFF2-40B4-BE49-F238E27FC236}">
                      <a16:creationId xmlns:a16="http://schemas.microsoft.com/office/drawing/2014/main" id="{9287304C-A08C-C44B-3D78-8B324104D008}"/>
                    </a:ext>
                  </a:extLst>
                </p:cNvPr>
                <p:cNvPicPr/>
                <p:nvPr/>
              </p:nvPicPr>
              <p:blipFill>
                <a:blip r:embed="rId67"/>
                <a:stretch>
                  <a:fillRect/>
                </a:stretch>
              </p:blipFill>
              <p:spPr>
                <a:xfrm>
                  <a:off x="2429431" y="2229821"/>
                  <a:ext cx="63504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9" name="Ink 38">
                  <a:extLst>
                    <a:ext uri="{FF2B5EF4-FFF2-40B4-BE49-F238E27FC236}">
                      <a16:creationId xmlns:a16="http://schemas.microsoft.com/office/drawing/2014/main" id="{93E4910A-9F6C-E499-B42F-7618014ECA74}"/>
                    </a:ext>
                  </a:extLst>
                </p14:cNvPr>
                <p14:cNvContentPartPr/>
                <p14:nvPr/>
              </p14:nvContentPartPr>
              <p14:xfrm>
                <a:off x="3116671" y="2266901"/>
                <a:ext cx="70560" cy="171360"/>
              </p14:xfrm>
            </p:contentPart>
          </mc:Choice>
          <mc:Fallback xmlns="">
            <p:pic>
              <p:nvPicPr>
                <p:cNvPr id="39" name="Ink 38">
                  <a:extLst>
                    <a:ext uri="{FF2B5EF4-FFF2-40B4-BE49-F238E27FC236}">
                      <a16:creationId xmlns:a16="http://schemas.microsoft.com/office/drawing/2014/main" id="{93E4910A-9F6C-E499-B42F-7618014ECA74}"/>
                    </a:ext>
                  </a:extLst>
                </p:cNvPr>
                <p:cNvPicPr/>
                <p:nvPr/>
              </p:nvPicPr>
              <p:blipFill>
                <a:blip r:embed="rId69"/>
                <a:stretch>
                  <a:fillRect/>
                </a:stretch>
              </p:blipFill>
              <p:spPr>
                <a:xfrm>
                  <a:off x="3108031" y="2258261"/>
                  <a:ext cx="882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0" name="Ink 39">
                  <a:extLst>
                    <a:ext uri="{FF2B5EF4-FFF2-40B4-BE49-F238E27FC236}">
                      <a16:creationId xmlns:a16="http://schemas.microsoft.com/office/drawing/2014/main" id="{30FF134F-2066-6F56-2214-CA6C715DA302}"/>
                    </a:ext>
                  </a:extLst>
                </p14:cNvPr>
                <p14:cNvContentPartPr/>
                <p14:nvPr/>
              </p14:nvContentPartPr>
              <p14:xfrm>
                <a:off x="3263911" y="2359421"/>
                <a:ext cx="10080" cy="6480"/>
              </p14:xfrm>
            </p:contentPart>
          </mc:Choice>
          <mc:Fallback xmlns="">
            <p:pic>
              <p:nvPicPr>
                <p:cNvPr id="40" name="Ink 39">
                  <a:extLst>
                    <a:ext uri="{FF2B5EF4-FFF2-40B4-BE49-F238E27FC236}">
                      <a16:creationId xmlns:a16="http://schemas.microsoft.com/office/drawing/2014/main" id="{30FF134F-2066-6F56-2214-CA6C715DA302}"/>
                    </a:ext>
                  </a:extLst>
                </p:cNvPr>
                <p:cNvPicPr/>
                <p:nvPr/>
              </p:nvPicPr>
              <p:blipFill>
                <a:blip r:embed="rId71"/>
                <a:stretch>
                  <a:fillRect/>
                </a:stretch>
              </p:blipFill>
              <p:spPr>
                <a:xfrm>
                  <a:off x="3255271" y="2350781"/>
                  <a:ext cx="27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1" name="Ink 40">
                  <a:extLst>
                    <a:ext uri="{FF2B5EF4-FFF2-40B4-BE49-F238E27FC236}">
                      <a16:creationId xmlns:a16="http://schemas.microsoft.com/office/drawing/2014/main" id="{98D9E3A3-0603-2C97-5D69-CC70F9A05FF3}"/>
                    </a:ext>
                  </a:extLst>
                </p14:cNvPr>
                <p14:cNvContentPartPr/>
                <p14:nvPr/>
              </p14:nvContentPartPr>
              <p14:xfrm>
                <a:off x="3234751" y="2167541"/>
                <a:ext cx="506520" cy="294120"/>
              </p14:xfrm>
            </p:contentPart>
          </mc:Choice>
          <mc:Fallback xmlns="">
            <p:pic>
              <p:nvPicPr>
                <p:cNvPr id="41" name="Ink 40">
                  <a:extLst>
                    <a:ext uri="{FF2B5EF4-FFF2-40B4-BE49-F238E27FC236}">
                      <a16:creationId xmlns:a16="http://schemas.microsoft.com/office/drawing/2014/main" id="{98D9E3A3-0603-2C97-5D69-CC70F9A05FF3}"/>
                    </a:ext>
                  </a:extLst>
                </p:cNvPr>
                <p:cNvPicPr/>
                <p:nvPr/>
              </p:nvPicPr>
              <p:blipFill>
                <a:blip r:embed="rId73"/>
                <a:stretch>
                  <a:fillRect/>
                </a:stretch>
              </p:blipFill>
              <p:spPr>
                <a:xfrm>
                  <a:off x="3226111" y="2158901"/>
                  <a:ext cx="5241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2" name="Ink 41">
                  <a:extLst>
                    <a:ext uri="{FF2B5EF4-FFF2-40B4-BE49-F238E27FC236}">
                      <a16:creationId xmlns:a16="http://schemas.microsoft.com/office/drawing/2014/main" id="{EFB3F4C6-BA2F-33A5-DECF-41A03576F6AB}"/>
                    </a:ext>
                  </a:extLst>
                </p14:cNvPr>
                <p14:cNvContentPartPr/>
                <p14:nvPr/>
              </p14:nvContentPartPr>
              <p14:xfrm>
                <a:off x="3775471" y="2089781"/>
                <a:ext cx="267120" cy="289800"/>
              </p14:xfrm>
            </p:contentPart>
          </mc:Choice>
          <mc:Fallback xmlns="">
            <p:pic>
              <p:nvPicPr>
                <p:cNvPr id="42" name="Ink 41">
                  <a:extLst>
                    <a:ext uri="{FF2B5EF4-FFF2-40B4-BE49-F238E27FC236}">
                      <a16:creationId xmlns:a16="http://schemas.microsoft.com/office/drawing/2014/main" id="{EFB3F4C6-BA2F-33A5-DECF-41A03576F6AB}"/>
                    </a:ext>
                  </a:extLst>
                </p:cNvPr>
                <p:cNvPicPr/>
                <p:nvPr/>
              </p:nvPicPr>
              <p:blipFill>
                <a:blip r:embed="rId75"/>
                <a:stretch>
                  <a:fillRect/>
                </a:stretch>
              </p:blipFill>
              <p:spPr>
                <a:xfrm>
                  <a:off x="3766831" y="2081141"/>
                  <a:ext cx="28476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3" name="Ink 42">
                  <a:extLst>
                    <a:ext uri="{FF2B5EF4-FFF2-40B4-BE49-F238E27FC236}">
                      <a16:creationId xmlns:a16="http://schemas.microsoft.com/office/drawing/2014/main" id="{B01A2AE2-7386-7D00-9158-68F15C5C0315}"/>
                    </a:ext>
                  </a:extLst>
                </p14:cNvPr>
                <p14:cNvContentPartPr/>
                <p14:nvPr/>
              </p14:nvContentPartPr>
              <p14:xfrm>
                <a:off x="2860711" y="2721221"/>
                <a:ext cx="24480" cy="64080"/>
              </p14:xfrm>
            </p:contentPart>
          </mc:Choice>
          <mc:Fallback xmlns="">
            <p:pic>
              <p:nvPicPr>
                <p:cNvPr id="43" name="Ink 42">
                  <a:extLst>
                    <a:ext uri="{FF2B5EF4-FFF2-40B4-BE49-F238E27FC236}">
                      <a16:creationId xmlns:a16="http://schemas.microsoft.com/office/drawing/2014/main" id="{B01A2AE2-7386-7D00-9158-68F15C5C0315}"/>
                    </a:ext>
                  </a:extLst>
                </p:cNvPr>
                <p:cNvPicPr/>
                <p:nvPr/>
              </p:nvPicPr>
              <p:blipFill>
                <a:blip r:embed="rId77"/>
                <a:stretch>
                  <a:fillRect/>
                </a:stretch>
              </p:blipFill>
              <p:spPr>
                <a:xfrm>
                  <a:off x="2852071" y="2712221"/>
                  <a:ext cx="421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4" name="Ink 43">
                  <a:extLst>
                    <a:ext uri="{FF2B5EF4-FFF2-40B4-BE49-F238E27FC236}">
                      <a16:creationId xmlns:a16="http://schemas.microsoft.com/office/drawing/2014/main" id="{0362157E-9D7C-6846-12DA-A9470889E768}"/>
                    </a:ext>
                  </a:extLst>
                </p14:cNvPr>
                <p14:cNvContentPartPr/>
                <p14:nvPr/>
              </p14:nvContentPartPr>
              <p14:xfrm>
                <a:off x="2910031" y="2725901"/>
                <a:ext cx="30600" cy="72360"/>
              </p14:xfrm>
            </p:contentPart>
          </mc:Choice>
          <mc:Fallback xmlns="">
            <p:pic>
              <p:nvPicPr>
                <p:cNvPr id="44" name="Ink 43">
                  <a:extLst>
                    <a:ext uri="{FF2B5EF4-FFF2-40B4-BE49-F238E27FC236}">
                      <a16:creationId xmlns:a16="http://schemas.microsoft.com/office/drawing/2014/main" id="{0362157E-9D7C-6846-12DA-A9470889E768}"/>
                    </a:ext>
                  </a:extLst>
                </p:cNvPr>
                <p:cNvPicPr/>
                <p:nvPr/>
              </p:nvPicPr>
              <p:blipFill>
                <a:blip r:embed="rId79"/>
                <a:stretch>
                  <a:fillRect/>
                </a:stretch>
              </p:blipFill>
              <p:spPr>
                <a:xfrm>
                  <a:off x="2901391" y="2717261"/>
                  <a:ext cx="482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5" name="Ink 44">
                  <a:extLst>
                    <a:ext uri="{FF2B5EF4-FFF2-40B4-BE49-F238E27FC236}">
                      <a16:creationId xmlns:a16="http://schemas.microsoft.com/office/drawing/2014/main" id="{E9A5ADAD-3C7F-3FCD-EAE0-F78549C1C639}"/>
                    </a:ext>
                  </a:extLst>
                </p14:cNvPr>
                <p14:cNvContentPartPr/>
                <p14:nvPr/>
              </p14:nvContentPartPr>
              <p14:xfrm>
                <a:off x="3195151" y="2709341"/>
                <a:ext cx="116280" cy="59400"/>
              </p14:xfrm>
            </p:contentPart>
          </mc:Choice>
          <mc:Fallback xmlns="">
            <p:pic>
              <p:nvPicPr>
                <p:cNvPr id="45" name="Ink 44">
                  <a:extLst>
                    <a:ext uri="{FF2B5EF4-FFF2-40B4-BE49-F238E27FC236}">
                      <a16:creationId xmlns:a16="http://schemas.microsoft.com/office/drawing/2014/main" id="{E9A5ADAD-3C7F-3FCD-EAE0-F78549C1C639}"/>
                    </a:ext>
                  </a:extLst>
                </p:cNvPr>
                <p:cNvPicPr/>
                <p:nvPr/>
              </p:nvPicPr>
              <p:blipFill>
                <a:blip r:embed="rId81"/>
                <a:stretch>
                  <a:fillRect/>
                </a:stretch>
              </p:blipFill>
              <p:spPr>
                <a:xfrm>
                  <a:off x="3186511" y="2700701"/>
                  <a:ext cx="133920" cy="77040"/>
                </a:xfrm>
                <a:prstGeom prst="rect">
                  <a:avLst/>
                </a:prstGeom>
              </p:spPr>
            </p:pic>
          </mc:Fallback>
        </mc:AlternateContent>
      </p:grpSp>
      <p:grpSp>
        <p:nvGrpSpPr>
          <p:cNvPr id="57" name="Group 56">
            <a:extLst>
              <a:ext uri="{FF2B5EF4-FFF2-40B4-BE49-F238E27FC236}">
                <a16:creationId xmlns:a16="http://schemas.microsoft.com/office/drawing/2014/main" id="{FF64C7AF-428A-0DF2-9421-DAD562EDA578}"/>
              </a:ext>
            </a:extLst>
          </p:cNvPr>
          <p:cNvGrpSpPr/>
          <p:nvPr/>
        </p:nvGrpSpPr>
        <p:grpSpPr>
          <a:xfrm>
            <a:off x="5938711" y="1392461"/>
            <a:ext cx="2245320" cy="1145520"/>
            <a:chOff x="5938711" y="1392461"/>
            <a:chExt cx="2245320" cy="1145520"/>
          </a:xfrm>
        </p:grpSpPr>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02F960D8-B5EF-17A7-EED2-6D57824D9762}"/>
                    </a:ext>
                  </a:extLst>
                </p14:cNvPr>
                <p14:cNvContentPartPr/>
                <p14:nvPr/>
              </p14:nvContentPartPr>
              <p14:xfrm>
                <a:off x="6738271" y="1392461"/>
                <a:ext cx="27000" cy="492120"/>
              </p14:xfrm>
            </p:contentPart>
          </mc:Choice>
          <mc:Fallback xmlns="">
            <p:pic>
              <p:nvPicPr>
                <p:cNvPr id="48" name="Ink 47">
                  <a:extLst>
                    <a:ext uri="{FF2B5EF4-FFF2-40B4-BE49-F238E27FC236}">
                      <a16:creationId xmlns:a16="http://schemas.microsoft.com/office/drawing/2014/main" id="{02F960D8-B5EF-17A7-EED2-6D57824D9762}"/>
                    </a:ext>
                  </a:extLst>
                </p:cNvPr>
                <p:cNvPicPr/>
                <p:nvPr/>
              </p:nvPicPr>
              <p:blipFill>
                <a:blip r:embed="rId83"/>
                <a:stretch>
                  <a:fillRect/>
                </a:stretch>
              </p:blipFill>
              <p:spPr>
                <a:xfrm>
                  <a:off x="6729631" y="1383821"/>
                  <a:ext cx="4464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932544AD-E8ED-88B3-4038-FB01E7F7F4EA}"/>
                    </a:ext>
                  </a:extLst>
                </p14:cNvPr>
                <p14:cNvContentPartPr/>
                <p14:nvPr/>
              </p14:nvContentPartPr>
              <p14:xfrm>
                <a:off x="6665191" y="1805381"/>
                <a:ext cx="235800" cy="68760"/>
              </p14:xfrm>
            </p:contentPart>
          </mc:Choice>
          <mc:Fallback xmlns="">
            <p:pic>
              <p:nvPicPr>
                <p:cNvPr id="49" name="Ink 48">
                  <a:extLst>
                    <a:ext uri="{FF2B5EF4-FFF2-40B4-BE49-F238E27FC236}">
                      <a16:creationId xmlns:a16="http://schemas.microsoft.com/office/drawing/2014/main" id="{932544AD-E8ED-88B3-4038-FB01E7F7F4EA}"/>
                    </a:ext>
                  </a:extLst>
                </p:cNvPr>
                <p:cNvPicPr/>
                <p:nvPr/>
              </p:nvPicPr>
              <p:blipFill>
                <a:blip r:embed="rId85"/>
                <a:stretch>
                  <a:fillRect/>
                </a:stretch>
              </p:blipFill>
              <p:spPr>
                <a:xfrm>
                  <a:off x="6656191" y="1796741"/>
                  <a:ext cx="2534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5BBE3343-871C-2252-F1BA-A53372CEBF06}"/>
                    </a:ext>
                  </a:extLst>
                </p14:cNvPr>
                <p14:cNvContentPartPr/>
                <p14:nvPr/>
              </p14:nvContentPartPr>
              <p14:xfrm>
                <a:off x="5986591" y="2322701"/>
                <a:ext cx="38520" cy="64440"/>
              </p14:xfrm>
            </p:contentPart>
          </mc:Choice>
          <mc:Fallback xmlns="">
            <p:pic>
              <p:nvPicPr>
                <p:cNvPr id="50" name="Ink 49">
                  <a:extLst>
                    <a:ext uri="{FF2B5EF4-FFF2-40B4-BE49-F238E27FC236}">
                      <a16:creationId xmlns:a16="http://schemas.microsoft.com/office/drawing/2014/main" id="{5BBE3343-871C-2252-F1BA-A53372CEBF06}"/>
                    </a:ext>
                  </a:extLst>
                </p:cNvPr>
                <p:cNvPicPr/>
                <p:nvPr/>
              </p:nvPicPr>
              <p:blipFill>
                <a:blip r:embed="rId87"/>
                <a:stretch>
                  <a:fillRect/>
                </a:stretch>
              </p:blipFill>
              <p:spPr>
                <a:xfrm>
                  <a:off x="5977951" y="2313701"/>
                  <a:ext cx="561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C80FC436-BB2C-FD7E-151F-0B98B2BA0C9F}"/>
                    </a:ext>
                  </a:extLst>
                </p14:cNvPr>
                <p14:cNvContentPartPr/>
                <p14:nvPr/>
              </p14:nvContentPartPr>
              <p14:xfrm>
                <a:off x="5938711" y="2122181"/>
                <a:ext cx="262080" cy="320400"/>
              </p14:xfrm>
            </p:contentPart>
          </mc:Choice>
          <mc:Fallback xmlns="">
            <p:pic>
              <p:nvPicPr>
                <p:cNvPr id="51" name="Ink 50">
                  <a:extLst>
                    <a:ext uri="{FF2B5EF4-FFF2-40B4-BE49-F238E27FC236}">
                      <a16:creationId xmlns:a16="http://schemas.microsoft.com/office/drawing/2014/main" id="{C80FC436-BB2C-FD7E-151F-0B98B2BA0C9F}"/>
                    </a:ext>
                  </a:extLst>
                </p:cNvPr>
                <p:cNvPicPr/>
                <p:nvPr/>
              </p:nvPicPr>
              <p:blipFill>
                <a:blip r:embed="rId89"/>
                <a:stretch>
                  <a:fillRect/>
                </a:stretch>
              </p:blipFill>
              <p:spPr>
                <a:xfrm>
                  <a:off x="5930071" y="2113541"/>
                  <a:ext cx="27972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3BC100D2-0B0C-A490-FEDD-F7B4D9C03D5A}"/>
                    </a:ext>
                  </a:extLst>
                </p14:cNvPr>
                <p14:cNvContentPartPr/>
                <p14:nvPr/>
              </p14:nvContentPartPr>
              <p14:xfrm>
                <a:off x="6319591" y="2219381"/>
                <a:ext cx="540720" cy="150480"/>
              </p14:xfrm>
            </p:contentPart>
          </mc:Choice>
          <mc:Fallback xmlns="">
            <p:pic>
              <p:nvPicPr>
                <p:cNvPr id="52" name="Ink 51">
                  <a:extLst>
                    <a:ext uri="{FF2B5EF4-FFF2-40B4-BE49-F238E27FC236}">
                      <a16:creationId xmlns:a16="http://schemas.microsoft.com/office/drawing/2014/main" id="{3BC100D2-0B0C-A490-FEDD-F7B4D9C03D5A}"/>
                    </a:ext>
                  </a:extLst>
                </p:cNvPr>
                <p:cNvPicPr/>
                <p:nvPr/>
              </p:nvPicPr>
              <p:blipFill>
                <a:blip r:embed="rId91"/>
                <a:stretch>
                  <a:fillRect/>
                </a:stretch>
              </p:blipFill>
              <p:spPr>
                <a:xfrm>
                  <a:off x="6310951" y="2210381"/>
                  <a:ext cx="5583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85A12932-4678-19CB-5F98-5A9942B7DA99}"/>
                    </a:ext>
                  </a:extLst>
                </p14:cNvPr>
                <p14:cNvContentPartPr/>
                <p14:nvPr/>
              </p14:nvContentPartPr>
              <p14:xfrm>
                <a:off x="6961111" y="2077181"/>
                <a:ext cx="159120" cy="243000"/>
              </p14:xfrm>
            </p:contentPart>
          </mc:Choice>
          <mc:Fallback xmlns="">
            <p:pic>
              <p:nvPicPr>
                <p:cNvPr id="53" name="Ink 52">
                  <a:extLst>
                    <a:ext uri="{FF2B5EF4-FFF2-40B4-BE49-F238E27FC236}">
                      <a16:creationId xmlns:a16="http://schemas.microsoft.com/office/drawing/2014/main" id="{85A12932-4678-19CB-5F98-5A9942B7DA99}"/>
                    </a:ext>
                  </a:extLst>
                </p:cNvPr>
                <p:cNvPicPr/>
                <p:nvPr/>
              </p:nvPicPr>
              <p:blipFill>
                <a:blip r:embed="rId93"/>
                <a:stretch>
                  <a:fillRect/>
                </a:stretch>
              </p:blipFill>
              <p:spPr>
                <a:xfrm>
                  <a:off x="6952471" y="2068541"/>
                  <a:ext cx="1767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AED78233-A551-82C1-8D50-B54029539C73}"/>
                    </a:ext>
                  </a:extLst>
                </p14:cNvPr>
                <p14:cNvContentPartPr/>
                <p14:nvPr/>
              </p14:nvContentPartPr>
              <p14:xfrm>
                <a:off x="7336231" y="2125781"/>
                <a:ext cx="214560" cy="201240"/>
              </p14:xfrm>
            </p:contentPart>
          </mc:Choice>
          <mc:Fallback xmlns="">
            <p:pic>
              <p:nvPicPr>
                <p:cNvPr id="54" name="Ink 53">
                  <a:extLst>
                    <a:ext uri="{FF2B5EF4-FFF2-40B4-BE49-F238E27FC236}">
                      <a16:creationId xmlns:a16="http://schemas.microsoft.com/office/drawing/2014/main" id="{AED78233-A551-82C1-8D50-B54029539C73}"/>
                    </a:ext>
                  </a:extLst>
                </p:cNvPr>
                <p:cNvPicPr/>
                <p:nvPr/>
              </p:nvPicPr>
              <p:blipFill>
                <a:blip r:embed="rId95"/>
                <a:stretch>
                  <a:fillRect/>
                </a:stretch>
              </p:blipFill>
              <p:spPr>
                <a:xfrm>
                  <a:off x="7327231" y="2116781"/>
                  <a:ext cx="232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Ink 54">
                  <a:extLst>
                    <a:ext uri="{FF2B5EF4-FFF2-40B4-BE49-F238E27FC236}">
                      <a16:creationId xmlns:a16="http://schemas.microsoft.com/office/drawing/2014/main" id="{C1125C00-C1CE-421A-FD52-C446B2B24FC5}"/>
                    </a:ext>
                  </a:extLst>
                </p14:cNvPr>
                <p14:cNvContentPartPr/>
                <p14:nvPr/>
              </p14:nvContentPartPr>
              <p14:xfrm>
                <a:off x="7614151" y="1961261"/>
                <a:ext cx="569880" cy="349200"/>
              </p14:xfrm>
            </p:contentPart>
          </mc:Choice>
          <mc:Fallback xmlns="">
            <p:pic>
              <p:nvPicPr>
                <p:cNvPr id="55" name="Ink 54">
                  <a:extLst>
                    <a:ext uri="{FF2B5EF4-FFF2-40B4-BE49-F238E27FC236}">
                      <a16:creationId xmlns:a16="http://schemas.microsoft.com/office/drawing/2014/main" id="{C1125C00-C1CE-421A-FD52-C446B2B24FC5}"/>
                    </a:ext>
                  </a:extLst>
                </p:cNvPr>
                <p:cNvPicPr/>
                <p:nvPr/>
              </p:nvPicPr>
              <p:blipFill>
                <a:blip r:embed="rId97"/>
                <a:stretch>
                  <a:fillRect/>
                </a:stretch>
              </p:blipFill>
              <p:spPr>
                <a:xfrm>
                  <a:off x="7605151" y="1952621"/>
                  <a:ext cx="58752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Ink 55">
                  <a:extLst>
                    <a:ext uri="{FF2B5EF4-FFF2-40B4-BE49-F238E27FC236}">
                      <a16:creationId xmlns:a16="http://schemas.microsoft.com/office/drawing/2014/main" id="{A73DC885-569C-2C52-508E-5DE28CB9138E}"/>
                    </a:ext>
                  </a:extLst>
                </p14:cNvPr>
                <p14:cNvContentPartPr/>
                <p14:nvPr/>
              </p14:nvContentPartPr>
              <p14:xfrm>
                <a:off x="5940871" y="2177261"/>
                <a:ext cx="34200" cy="360720"/>
              </p14:xfrm>
            </p:contentPart>
          </mc:Choice>
          <mc:Fallback xmlns="">
            <p:pic>
              <p:nvPicPr>
                <p:cNvPr id="56" name="Ink 55">
                  <a:extLst>
                    <a:ext uri="{FF2B5EF4-FFF2-40B4-BE49-F238E27FC236}">
                      <a16:creationId xmlns:a16="http://schemas.microsoft.com/office/drawing/2014/main" id="{A73DC885-569C-2C52-508E-5DE28CB9138E}"/>
                    </a:ext>
                  </a:extLst>
                </p:cNvPr>
                <p:cNvPicPr/>
                <p:nvPr/>
              </p:nvPicPr>
              <p:blipFill>
                <a:blip r:embed="rId99"/>
                <a:stretch>
                  <a:fillRect/>
                </a:stretch>
              </p:blipFill>
              <p:spPr>
                <a:xfrm>
                  <a:off x="5932231" y="2168621"/>
                  <a:ext cx="51840" cy="378360"/>
                </a:xfrm>
                <a:prstGeom prst="rect">
                  <a:avLst/>
                </a:prstGeom>
              </p:spPr>
            </p:pic>
          </mc:Fallback>
        </mc:AlternateContent>
      </p:grpSp>
      <p:grpSp>
        <p:nvGrpSpPr>
          <p:cNvPr id="61" name="Group 60">
            <a:extLst>
              <a:ext uri="{FF2B5EF4-FFF2-40B4-BE49-F238E27FC236}">
                <a16:creationId xmlns:a16="http://schemas.microsoft.com/office/drawing/2014/main" id="{AAF89A48-907F-8E52-357E-EF16910EF41D}"/>
              </a:ext>
            </a:extLst>
          </p:cNvPr>
          <p:cNvGrpSpPr/>
          <p:nvPr/>
        </p:nvGrpSpPr>
        <p:grpSpPr>
          <a:xfrm>
            <a:off x="6164431" y="2751101"/>
            <a:ext cx="776160" cy="159120"/>
            <a:chOff x="6164431" y="2751101"/>
            <a:chExt cx="776160" cy="159120"/>
          </a:xfrm>
        </p:grpSpPr>
        <mc:AlternateContent xmlns:mc="http://schemas.openxmlformats.org/markup-compatibility/2006" xmlns:p14="http://schemas.microsoft.com/office/powerpoint/2010/main">
          <mc:Choice Requires="p14">
            <p:contentPart p14:bwMode="auto" r:id="rId100">
              <p14:nvContentPartPr>
                <p14:cNvPr id="58" name="Ink 57">
                  <a:extLst>
                    <a:ext uri="{FF2B5EF4-FFF2-40B4-BE49-F238E27FC236}">
                      <a16:creationId xmlns:a16="http://schemas.microsoft.com/office/drawing/2014/main" id="{A7E36C63-0B26-BBF6-D027-A1DEAE2F2FA3}"/>
                    </a:ext>
                  </a:extLst>
                </p14:cNvPr>
                <p14:cNvContentPartPr/>
                <p14:nvPr/>
              </p14:nvContentPartPr>
              <p14:xfrm>
                <a:off x="6164431" y="2786381"/>
                <a:ext cx="201960" cy="123840"/>
              </p14:xfrm>
            </p:contentPart>
          </mc:Choice>
          <mc:Fallback xmlns="">
            <p:pic>
              <p:nvPicPr>
                <p:cNvPr id="58" name="Ink 57">
                  <a:extLst>
                    <a:ext uri="{FF2B5EF4-FFF2-40B4-BE49-F238E27FC236}">
                      <a16:creationId xmlns:a16="http://schemas.microsoft.com/office/drawing/2014/main" id="{A7E36C63-0B26-BBF6-D027-A1DEAE2F2FA3}"/>
                    </a:ext>
                  </a:extLst>
                </p:cNvPr>
                <p:cNvPicPr/>
                <p:nvPr/>
              </p:nvPicPr>
              <p:blipFill>
                <a:blip r:embed="rId101"/>
                <a:stretch>
                  <a:fillRect/>
                </a:stretch>
              </p:blipFill>
              <p:spPr>
                <a:xfrm>
                  <a:off x="6155791" y="2777381"/>
                  <a:ext cx="2196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 name="Ink 58">
                  <a:extLst>
                    <a:ext uri="{FF2B5EF4-FFF2-40B4-BE49-F238E27FC236}">
                      <a16:creationId xmlns:a16="http://schemas.microsoft.com/office/drawing/2014/main" id="{E33A04F4-2FB9-E4E3-A830-5F9DF410CD8A}"/>
                    </a:ext>
                  </a:extLst>
                </p14:cNvPr>
                <p14:cNvContentPartPr/>
                <p14:nvPr/>
              </p14:nvContentPartPr>
              <p14:xfrm>
                <a:off x="6412111" y="2802941"/>
                <a:ext cx="123120" cy="77040"/>
              </p14:xfrm>
            </p:contentPart>
          </mc:Choice>
          <mc:Fallback xmlns="">
            <p:pic>
              <p:nvPicPr>
                <p:cNvPr id="59" name="Ink 58">
                  <a:extLst>
                    <a:ext uri="{FF2B5EF4-FFF2-40B4-BE49-F238E27FC236}">
                      <a16:creationId xmlns:a16="http://schemas.microsoft.com/office/drawing/2014/main" id="{E33A04F4-2FB9-E4E3-A830-5F9DF410CD8A}"/>
                    </a:ext>
                  </a:extLst>
                </p:cNvPr>
                <p:cNvPicPr/>
                <p:nvPr/>
              </p:nvPicPr>
              <p:blipFill>
                <a:blip r:embed="rId103"/>
                <a:stretch>
                  <a:fillRect/>
                </a:stretch>
              </p:blipFill>
              <p:spPr>
                <a:xfrm>
                  <a:off x="6403471" y="2794301"/>
                  <a:ext cx="1407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0" name="Ink 59">
                  <a:extLst>
                    <a:ext uri="{FF2B5EF4-FFF2-40B4-BE49-F238E27FC236}">
                      <a16:creationId xmlns:a16="http://schemas.microsoft.com/office/drawing/2014/main" id="{A9850136-8DE7-62F6-EDC6-6D1D5B460151}"/>
                    </a:ext>
                  </a:extLst>
                </p14:cNvPr>
                <p14:cNvContentPartPr/>
                <p14:nvPr/>
              </p14:nvContentPartPr>
              <p14:xfrm>
                <a:off x="6557911" y="2751101"/>
                <a:ext cx="382680" cy="129960"/>
              </p14:xfrm>
            </p:contentPart>
          </mc:Choice>
          <mc:Fallback xmlns="">
            <p:pic>
              <p:nvPicPr>
                <p:cNvPr id="60" name="Ink 59">
                  <a:extLst>
                    <a:ext uri="{FF2B5EF4-FFF2-40B4-BE49-F238E27FC236}">
                      <a16:creationId xmlns:a16="http://schemas.microsoft.com/office/drawing/2014/main" id="{A9850136-8DE7-62F6-EDC6-6D1D5B460151}"/>
                    </a:ext>
                  </a:extLst>
                </p:cNvPr>
                <p:cNvPicPr/>
                <p:nvPr/>
              </p:nvPicPr>
              <p:blipFill>
                <a:blip r:embed="rId105"/>
                <a:stretch>
                  <a:fillRect/>
                </a:stretch>
              </p:blipFill>
              <p:spPr>
                <a:xfrm>
                  <a:off x="6549271" y="2742101"/>
                  <a:ext cx="400320" cy="147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62" name="Ink 61">
                <a:extLst>
                  <a:ext uri="{FF2B5EF4-FFF2-40B4-BE49-F238E27FC236}">
                    <a16:creationId xmlns:a16="http://schemas.microsoft.com/office/drawing/2014/main" id="{5660CB5C-88B8-2135-06D3-088CA265744F}"/>
                  </a:ext>
                </a:extLst>
              </p14:cNvPr>
              <p14:cNvContentPartPr/>
              <p14:nvPr/>
            </p14:nvContentPartPr>
            <p14:xfrm>
              <a:off x="4211071" y="3417101"/>
              <a:ext cx="56520" cy="437040"/>
            </p14:xfrm>
          </p:contentPart>
        </mc:Choice>
        <mc:Fallback xmlns="">
          <p:pic>
            <p:nvPicPr>
              <p:cNvPr id="62" name="Ink 61">
                <a:extLst>
                  <a:ext uri="{FF2B5EF4-FFF2-40B4-BE49-F238E27FC236}">
                    <a16:creationId xmlns:a16="http://schemas.microsoft.com/office/drawing/2014/main" id="{5660CB5C-88B8-2135-06D3-088CA265744F}"/>
                  </a:ext>
                </a:extLst>
              </p:cNvPr>
              <p:cNvPicPr/>
              <p:nvPr/>
            </p:nvPicPr>
            <p:blipFill>
              <a:blip r:embed="rId107"/>
              <a:stretch>
                <a:fillRect/>
              </a:stretch>
            </p:blipFill>
            <p:spPr>
              <a:xfrm>
                <a:off x="4202071" y="3408461"/>
                <a:ext cx="7416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3" name="Ink 62">
                <a:extLst>
                  <a:ext uri="{FF2B5EF4-FFF2-40B4-BE49-F238E27FC236}">
                    <a16:creationId xmlns:a16="http://schemas.microsoft.com/office/drawing/2014/main" id="{AC0C81D0-72A5-BB50-389C-C206E62F3830}"/>
                  </a:ext>
                </a:extLst>
              </p14:cNvPr>
              <p14:cNvContentPartPr/>
              <p14:nvPr/>
            </p14:nvContentPartPr>
            <p14:xfrm>
              <a:off x="4226551" y="3707981"/>
              <a:ext cx="1437120" cy="135720"/>
            </p14:xfrm>
          </p:contentPart>
        </mc:Choice>
        <mc:Fallback xmlns="">
          <p:pic>
            <p:nvPicPr>
              <p:cNvPr id="63" name="Ink 62">
                <a:extLst>
                  <a:ext uri="{FF2B5EF4-FFF2-40B4-BE49-F238E27FC236}">
                    <a16:creationId xmlns:a16="http://schemas.microsoft.com/office/drawing/2014/main" id="{AC0C81D0-72A5-BB50-389C-C206E62F3830}"/>
                  </a:ext>
                </a:extLst>
              </p:cNvPr>
              <p:cNvPicPr/>
              <p:nvPr/>
            </p:nvPicPr>
            <p:blipFill>
              <a:blip r:embed="rId109"/>
              <a:stretch>
                <a:fillRect/>
              </a:stretch>
            </p:blipFill>
            <p:spPr>
              <a:xfrm>
                <a:off x="4217911" y="3699341"/>
                <a:ext cx="14547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Ink 63">
                <a:extLst>
                  <a:ext uri="{FF2B5EF4-FFF2-40B4-BE49-F238E27FC236}">
                    <a16:creationId xmlns:a16="http://schemas.microsoft.com/office/drawing/2014/main" id="{4F4BA397-7716-CA9D-130C-3A19F72D2F35}"/>
                  </a:ext>
                </a:extLst>
              </p14:cNvPr>
              <p14:cNvContentPartPr/>
              <p14:nvPr/>
            </p14:nvContentPartPr>
            <p14:xfrm>
              <a:off x="4193431" y="3304421"/>
              <a:ext cx="2077560" cy="427320"/>
            </p14:xfrm>
          </p:contentPart>
        </mc:Choice>
        <mc:Fallback xmlns="">
          <p:pic>
            <p:nvPicPr>
              <p:cNvPr id="64" name="Ink 63">
                <a:extLst>
                  <a:ext uri="{FF2B5EF4-FFF2-40B4-BE49-F238E27FC236}">
                    <a16:creationId xmlns:a16="http://schemas.microsoft.com/office/drawing/2014/main" id="{4F4BA397-7716-CA9D-130C-3A19F72D2F35}"/>
                  </a:ext>
                </a:extLst>
              </p:cNvPr>
              <p:cNvPicPr/>
              <p:nvPr/>
            </p:nvPicPr>
            <p:blipFill>
              <a:blip r:embed="rId111"/>
              <a:stretch>
                <a:fillRect/>
              </a:stretch>
            </p:blipFill>
            <p:spPr>
              <a:xfrm>
                <a:off x="4184791" y="3295781"/>
                <a:ext cx="209520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Ink 64">
                <a:extLst>
                  <a:ext uri="{FF2B5EF4-FFF2-40B4-BE49-F238E27FC236}">
                    <a16:creationId xmlns:a16="http://schemas.microsoft.com/office/drawing/2014/main" id="{7C212F1C-818A-7865-A887-DBD124DA4F2E}"/>
                  </a:ext>
                </a:extLst>
              </p14:cNvPr>
              <p14:cNvContentPartPr/>
              <p14:nvPr/>
            </p14:nvContentPartPr>
            <p14:xfrm>
              <a:off x="4432111" y="3414941"/>
              <a:ext cx="129600" cy="445680"/>
            </p14:xfrm>
          </p:contentPart>
        </mc:Choice>
        <mc:Fallback xmlns="">
          <p:pic>
            <p:nvPicPr>
              <p:cNvPr id="65" name="Ink 64">
                <a:extLst>
                  <a:ext uri="{FF2B5EF4-FFF2-40B4-BE49-F238E27FC236}">
                    <a16:creationId xmlns:a16="http://schemas.microsoft.com/office/drawing/2014/main" id="{7C212F1C-818A-7865-A887-DBD124DA4F2E}"/>
                  </a:ext>
                </a:extLst>
              </p:cNvPr>
              <p:cNvPicPr/>
              <p:nvPr/>
            </p:nvPicPr>
            <p:blipFill>
              <a:blip r:embed="rId113"/>
              <a:stretch>
                <a:fillRect/>
              </a:stretch>
            </p:blipFill>
            <p:spPr>
              <a:xfrm>
                <a:off x="4423111" y="3406301"/>
                <a:ext cx="14724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6" name="Ink 65">
                <a:extLst>
                  <a:ext uri="{FF2B5EF4-FFF2-40B4-BE49-F238E27FC236}">
                    <a16:creationId xmlns:a16="http://schemas.microsoft.com/office/drawing/2014/main" id="{9E3812E5-BA7F-D4B7-A719-FA9A9DE01B9B}"/>
                  </a:ext>
                </a:extLst>
              </p14:cNvPr>
              <p14:cNvContentPartPr/>
              <p14:nvPr/>
            </p14:nvContentPartPr>
            <p14:xfrm>
              <a:off x="4355791" y="3520781"/>
              <a:ext cx="276120" cy="194400"/>
            </p14:xfrm>
          </p:contentPart>
        </mc:Choice>
        <mc:Fallback xmlns="">
          <p:pic>
            <p:nvPicPr>
              <p:cNvPr id="66" name="Ink 65">
                <a:extLst>
                  <a:ext uri="{FF2B5EF4-FFF2-40B4-BE49-F238E27FC236}">
                    <a16:creationId xmlns:a16="http://schemas.microsoft.com/office/drawing/2014/main" id="{9E3812E5-BA7F-D4B7-A719-FA9A9DE01B9B}"/>
                  </a:ext>
                </a:extLst>
              </p:cNvPr>
              <p:cNvPicPr/>
              <p:nvPr/>
            </p:nvPicPr>
            <p:blipFill>
              <a:blip r:embed="rId115"/>
              <a:stretch>
                <a:fillRect/>
              </a:stretch>
            </p:blipFill>
            <p:spPr>
              <a:xfrm>
                <a:off x="4346791" y="3511781"/>
                <a:ext cx="2937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7" name="Ink 66">
                <a:extLst>
                  <a:ext uri="{FF2B5EF4-FFF2-40B4-BE49-F238E27FC236}">
                    <a16:creationId xmlns:a16="http://schemas.microsoft.com/office/drawing/2014/main" id="{6914E78F-4023-3B25-65EC-152E65C6BEAD}"/>
                  </a:ext>
                </a:extLst>
              </p14:cNvPr>
              <p14:cNvContentPartPr/>
              <p14:nvPr/>
            </p14:nvContentPartPr>
            <p14:xfrm>
              <a:off x="4699951" y="3529781"/>
              <a:ext cx="19800" cy="135000"/>
            </p14:xfrm>
          </p:contentPart>
        </mc:Choice>
        <mc:Fallback xmlns="">
          <p:pic>
            <p:nvPicPr>
              <p:cNvPr id="67" name="Ink 66">
                <a:extLst>
                  <a:ext uri="{FF2B5EF4-FFF2-40B4-BE49-F238E27FC236}">
                    <a16:creationId xmlns:a16="http://schemas.microsoft.com/office/drawing/2014/main" id="{6914E78F-4023-3B25-65EC-152E65C6BEAD}"/>
                  </a:ext>
                </a:extLst>
              </p:cNvPr>
              <p:cNvPicPr/>
              <p:nvPr/>
            </p:nvPicPr>
            <p:blipFill>
              <a:blip r:embed="rId117"/>
              <a:stretch>
                <a:fillRect/>
              </a:stretch>
            </p:blipFill>
            <p:spPr>
              <a:xfrm>
                <a:off x="4690951" y="3520781"/>
                <a:ext cx="374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8" name="Ink 67">
                <a:extLst>
                  <a:ext uri="{FF2B5EF4-FFF2-40B4-BE49-F238E27FC236}">
                    <a16:creationId xmlns:a16="http://schemas.microsoft.com/office/drawing/2014/main" id="{D02E34CC-27C4-A7A5-0019-2AC6264B0CB5}"/>
                  </a:ext>
                </a:extLst>
              </p14:cNvPr>
              <p14:cNvContentPartPr/>
              <p14:nvPr/>
            </p14:nvContentPartPr>
            <p14:xfrm>
              <a:off x="4807591" y="3546341"/>
              <a:ext cx="118440" cy="312480"/>
            </p14:xfrm>
          </p:contentPart>
        </mc:Choice>
        <mc:Fallback xmlns="">
          <p:pic>
            <p:nvPicPr>
              <p:cNvPr id="68" name="Ink 67">
                <a:extLst>
                  <a:ext uri="{FF2B5EF4-FFF2-40B4-BE49-F238E27FC236}">
                    <a16:creationId xmlns:a16="http://schemas.microsoft.com/office/drawing/2014/main" id="{D02E34CC-27C4-A7A5-0019-2AC6264B0CB5}"/>
                  </a:ext>
                </a:extLst>
              </p:cNvPr>
              <p:cNvPicPr/>
              <p:nvPr/>
            </p:nvPicPr>
            <p:blipFill>
              <a:blip r:embed="rId119"/>
              <a:stretch>
                <a:fillRect/>
              </a:stretch>
            </p:blipFill>
            <p:spPr>
              <a:xfrm>
                <a:off x="4798951" y="3537701"/>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9" name="Ink 68">
                <a:extLst>
                  <a:ext uri="{FF2B5EF4-FFF2-40B4-BE49-F238E27FC236}">
                    <a16:creationId xmlns:a16="http://schemas.microsoft.com/office/drawing/2014/main" id="{9C80F395-7012-738E-5369-8A041087C06D}"/>
                  </a:ext>
                </a:extLst>
              </p14:cNvPr>
              <p14:cNvContentPartPr/>
              <p14:nvPr/>
            </p14:nvContentPartPr>
            <p14:xfrm>
              <a:off x="5130511" y="3362381"/>
              <a:ext cx="109080" cy="531360"/>
            </p14:xfrm>
          </p:contentPart>
        </mc:Choice>
        <mc:Fallback xmlns="">
          <p:pic>
            <p:nvPicPr>
              <p:cNvPr id="69" name="Ink 68">
                <a:extLst>
                  <a:ext uri="{FF2B5EF4-FFF2-40B4-BE49-F238E27FC236}">
                    <a16:creationId xmlns:a16="http://schemas.microsoft.com/office/drawing/2014/main" id="{9C80F395-7012-738E-5369-8A041087C06D}"/>
                  </a:ext>
                </a:extLst>
              </p:cNvPr>
              <p:cNvPicPr/>
              <p:nvPr/>
            </p:nvPicPr>
            <p:blipFill>
              <a:blip r:embed="rId121"/>
              <a:stretch>
                <a:fillRect/>
              </a:stretch>
            </p:blipFill>
            <p:spPr>
              <a:xfrm>
                <a:off x="5121511" y="3353741"/>
                <a:ext cx="12672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0" name="Ink 69">
                <a:extLst>
                  <a:ext uri="{FF2B5EF4-FFF2-40B4-BE49-F238E27FC236}">
                    <a16:creationId xmlns:a16="http://schemas.microsoft.com/office/drawing/2014/main" id="{359D0714-AFC9-92F0-D556-903C40DAE15B}"/>
                  </a:ext>
                </a:extLst>
              </p14:cNvPr>
              <p14:cNvContentPartPr/>
              <p14:nvPr/>
            </p14:nvContentPartPr>
            <p14:xfrm>
              <a:off x="5112871" y="3475061"/>
              <a:ext cx="226080" cy="153000"/>
            </p14:xfrm>
          </p:contentPart>
        </mc:Choice>
        <mc:Fallback xmlns="">
          <p:pic>
            <p:nvPicPr>
              <p:cNvPr id="70" name="Ink 69">
                <a:extLst>
                  <a:ext uri="{FF2B5EF4-FFF2-40B4-BE49-F238E27FC236}">
                    <a16:creationId xmlns:a16="http://schemas.microsoft.com/office/drawing/2014/main" id="{359D0714-AFC9-92F0-D556-903C40DAE15B}"/>
                  </a:ext>
                </a:extLst>
              </p:cNvPr>
              <p:cNvPicPr/>
              <p:nvPr/>
            </p:nvPicPr>
            <p:blipFill>
              <a:blip r:embed="rId123"/>
              <a:stretch>
                <a:fillRect/>
              </a:stretch>
            </p:blipFill>
            <p:spPr>
              <a:xfrm>
                <a:off x="5103871" y="3466061"/>
                <a:ext cx="2437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1" name="Ink 70">
                <a:extLst>
                  <a:ext uri="{FF2B5EF4-FFF2-40B4-BE49-F238E27FC236}">
                    <a16:creationId xmlns:a16="http://schemas.microsoft.com/office/drawing/2014/main" id="{CB6BA773-9D2B-A9DB-4012-21BB53F5FCFD}"/>
                  </a:ext>
                </a:extLst>
              </p14:cNvPr>
              <p14:cNvContentPartPr/>
              <p14:nvPr/>
            </p14:nvContentPartPr>
            <p14:xfrm>
              <a:off x="5436871" y="3452021"/>
              <a:ext cx="261720" cy="202680"/>
            </p14:xfrm>
          </p:contentPart>
        </mc:Choice>
        <mc:Fallback xmlns="">
          <p:pic>
            <p:nvPicPr>
              <p:cNvPr id="71" name="Ink 70">
                <a:extLst>
                  <a:ext uri="{FF2B5EF4-FFF2-40B4-BE49-F238E27FC236}">
                    <a16:creationId xmlns:a16="http://schemas.microsoft.com/office/drawing/2014/main" id="{CB6BA773-9D2B-A9DB-4012-21BB53F5FCFD}"/>
                  </a:ext>
                </a:extLst>
              </p:cNvPr>
              <p:cNvPicPr/>
              <p:nvPr/>
            </p:nvPicPr>
            <p:blipFill>
              <a:blip r:embed="rId125"/>
              <a:stretch>
                <a:fillRect/>
              </a:stretch>
            </p:blipFill>
            <p:spPr>
              <a:xfrm>
                <a:off x="5428231" y="3443381"/>
                <a:ext cx="2793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3" name="Ink 72">
                <a:extLst>
                  <a:ext uri="{FF2B5EF4-FFF2-40B4-BE49-F238E27FC236}">
                    <a16:creationId xmlns:a16="http://schemas.microsoft.com/office/drawing/2014/main" id="{0D40E2D3-28F1-AB83-2D8A-B297CF66FCDA}"/>
                  </a:ext>
                </a:extLst>
              </p14:cNvPr>
              <p14:cNvContentPartPr/>
              <p14:nvPr/>
            </p14:nvContentPartPr>
            <p14:xfrm>
              <a:off x="3396391" y="3145661"/>
              <a:ext cx="523080" cy="479520"/>
            </p14:xfrm>
          </p:contentPart>
        </mc:Choice>
        <mc:Fallback xmlns="">
          <p:pic>
            <p:nvPicPr>
              <p:cNvPr id="73" name="Ink 72">
                <a:extLst>
                  <a:ext uri="{FF2B5EF4-FFF2-40B4-BE49-F238E27FC236}">
                    <a16:creationId xmlns:a16="http://schemas.microsoft.com/office/drawing/2014/main" id="{0D40E2D3-28F1-AB83-2D8A-B297CF66FCDA}"/>
                  </a:ext>
                </a:extLst>
              </p:cNvPr>
              <p:cNvPicPr/>
              <p:nvPr/>
            </p:nvPicPr>
            <p:blipFill>
              <a:blip r:embed="rId127"/>
              <a:stretch>
                <a:fillRect/>
              </a:stretch>
            </p:blipFill>
            <p:spPr>
              <a:xfrm>
                <a:off x="3387751" y="3136661"/>
                <a:ext cx="5407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4" name="Ink 73">
                <a:extLst>
                  <a:ext uri="{FF2B5EF4-FFF2-40B4-BE49-F238E27FC236}">
                    <a16:creationId xmlns:a16="http://schemas.microsoft.com/office/drawing/2014/main" id="{9834CD2B-429F-8582-6846-2E1BB86A2C80}"/>
                  </a:ext>
                </a:extLst>
              </p14:cNvPr>
              <p14:cNvContentPartPr/>
              <p14:nvPr/>
            </p14:nvContentPartPr>
            <p14:xfrm>
              <a:off x="3468031" y="3647501"/>
              <a:ext cx="533880" cy="580320"/>
            </p14:xfrm>
          </p:contentPart>
        </mc:Choice>
        <mc:Fallback xmlns="">
          <p:pic>
            <p:nvPicPr>
              <p:cNvPr id="74" name="Ink 73">
                <a:extLst>
                  <a:ext uri="{FF2B5EF4-FFF2-40B4-BE49-F238E27FC236}">
                    <a16:creationId xmlns:a16="http://schemas.microsoft.com/office/drawing/2014/main" id="{9834CD2B-429F-8582-6846-2E1BB86A2C80}"/>
                  </a:ext>
                </a:extLst>
              </p:cNvPr>
              <p:cNvPicPr/>
              <p:nvPr/>
            </p:nvPicPr>
            <p:blipFill>
              <a:blip r:embed="rId129"/>
              <a:stretch>
                <a:fillRect/>
              </a:stretch>
            </p:blipFill>
            <p:spPr>
              <a:xfrm>
                <a:off x="3459391" y="3638861"/>
                <a:ext cx="55152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5" name="Ink 74">
                <a:extLst>
                  <a:ext uri="{FF2B5EF4-FFF2-40B4-BE49-F238E27FC236}">
                    <a16:creationId xmlns:a16="http://schemas.microsoft.com/office/drawing/2014/main" id="{C0369787-78C2-B78D-C779-91E5430EA65C}"/>
                  </a:ext>
                </a:extLst>
              </p14:cNvPr>
              <p14:cNvContentPartPr/>
              <p14:nvPr/>
            </p14:nvContentPartPr>
            <p14:xfrm>
              <a:off x="3448951" y="4030901"/>
              <a:ext cx="88560" cy="199440"/>
            </p14:xfrm>
          </p:contentPart>
        </mc:Choice>
        <mc:Fallback xmlns="">
          <p:pic>
            <p:nvPicPr>
              <p:cNvPr id="75" name="Ink 74">
                <a:extLst>
                  <a:ext uri="{FF2B5EF4-FFF2-40B4-BE49-F238E27FC236}">
                    <a16:creationId xmlns:a16="http://schemas.microsoft.com/office/drawing/2014/main" id="{C0369787-78C2-B78D-C779-91E5430EA65C}"/>
                  </a:ext>
                </a:extLst>
              </p:cNvPr>
              <p:cNvPicPr/>
              <p:nvPr/>
            </p:nvPicPr>
            <p:blipFill>
              <a:blip r:embed="rId131"/>
              <a:stretch>
                <a:fillRect/>
              </a:stretch>
            </p:blipFill>
            <p:spPr>
              <a:xfrm>
                <a:off x="3440311" y="4021901"/>
                <a:ext cx="1062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6" name="Ink 75">
                <a:extLst>
                  <a:ext uri="{FF2B5EF4-FFF2-40B4-BE49-F238E27FC236}">
                    <a16:creationId xmlns:a16="http://schemas.microsoft.com/office/drawing/2014/main" id="{01B1EF76-D209-061F-BA8A-9D8801BE77D7}"/>
                  </a:ext>
                </a:extLst>
              </p14:cNvPr>
              <p14:cNvContentPartPr/>
              <p14:nvPr/>
            </p14:nvContentPartPr>
            <p14:xfrm>
              <a:off x="3098311" y="4502861"/>
              <a:ext cx="162360" cy="357120"/>
            </p14:xfrm>
          </p:contentPart>
        </mc:Choice>
        <mc:Fallback xmlns="">
          <p:pic>
            <p:nvPicPr>
              <p:cNvPr id="76" name="Ink 75">
                <a:extLst>
                  <a:ext uri="{FF2B5EF4-FFF2-40B4-BE49-F238E27FC236}">
                    <a16:creationId xmlns:a16="http://schemas.microsoft.com/office/drawing/2014/main" id="{01B1EF76-D209-061F-BA8A-9D8801BE77D7}"/>
                  </a:ext>
                </a:extLst>
              </p:cNvPr>
              <p:cNvPicPr/>
              <p:nvPr/>
            </p:nvPicPr>
            <p:blipFill>
              <a:blip r:embed="rId133"/>
              <a:stretch>
                <a:fillRect/>
              </a:stretch>
            </p:blipFill>
            <p:spPr>
              <a:xfrm>
                <a:off x="3089311" y="4493861"/>
                <a:ext cx="1800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7" name="Ink 76">
                <a:extLst>
                  <a:ext uri="{FF2B5EF4-FFF2-40B4-BE49-F238E27FC236}">
                    <a16:creationId xmlns:a16="http://schemas.microsoft.com/office/drawing/2014/main" id="{38E97732-DF33-0466-8D08-4D34270F346B}"/>
                  </a:ext>
                </a:extLst>
              </p14:cNvPr>
              <p14:cNvContentPartPr/>
              <p14:nvPr/>
            </p14:nvContentPartPr>
            <p14:xfrm>
              <a:off x="3352831" y="4369301"/>
              <a:ext cx="257760" cy="300960"/>
            </p14:xfrm>
          </p:contentPart>
        </mc:Choice>
        <mc:Fallback xmlns="">
          <p:pic>
            <p:nvPicPr>
              <p:cNvPr id="77" name="Ink 76">
                <a:extLst>
                  <a:ext uri="{FF2B5EF4-FFF2-40B4-BE49-F238E27FC236}">
                    <a16:creationId xmlns:a16="http://schemas.microsoft.com/office/drawing/2014/main" id="{38E97732-DF33-0466-8D08-4D34270F346B}"/>
                  </a:ext>
                </a:extLst>
              </p:cNvPr>
              <p:cNvPicPr/>
              <p:nvPr/>
            </p:nvPicPr>
            <p:blipFill>
              <a:blip r:embed="rId135"/>
              <a:stretch>
                <a:fillRect/>
              </a:stretch>
            </p:blipFill>
            <p:spPr>
              <a:xfrm>
                <a:off x="3343831" y="4360661"/>
                <a:ext cx="2754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8" name="Ink 77">
                <a:extLst>
                  <a:ext uri="{FF2B5EF4-FFF2-40B4-BE49-F238E27FC236}">
                    <a16:creationId xmlns:a16="http://schemas.microsoft.com/office/drawing/2014/main" id="{CA87020F-B89C-F49C-6017-DB1E55068E13}"/>
                  </a:ext>
                </a:extLst>
              </p14:cNvPr>
              <p14:cNvContentPartPr/>
              <p14:nvPr/>
            </p14:nvContentPartPr>
            <p14:xfrm>
              <a:off x="3561271" y="4516181"/>
              <a:ext cx="93960" cy="56160"/>
            </p14:xfrm>
          </p:contentPart>
        </mc:Choice>
        <mc:Fallback xmlns="">
          <p:pic>
            <p:nvPicPr>
              <p:cNvPr id="78" name="Ink 77">
                <a:extLst>
                  <a:ext uri="{FF2B5EF4-FFF2-40B4-BE49-F238E27FC236}">
                    <a16:creationId xmlns:a16="http://schemas.microsoft.com/office/drawing/2014/main" id="{CA87020F-B89C-F49C-6017-DB1E55068E13}"/>
                  </a:ext>
                </a:extLst>
              </p:cNvPr>
              <p:cNvPicPr/>
              <p:nvPr/>
            </p:nvPicPr>
            <p:blipFill>
              <a:blip r:embed="rId137"/>
              <a:stretch>
                <a:fillRect/>
              </a:stretch>
            </p:blipFill>
            <p:spPr>
              <a:xfrm>
                <a:off x="3552271" y="4507181"/>
                <a:ext cx="1116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9" name="Ink 78">
                <a:extLst>
                  <a:ext uri="{FF2B5EF4-FFF2-40B4-BE49-F238E27FC236}">
                    <a16:creationId xmlns:a16="http://schemas.microsoft.com/office/drawing/2014/main" id="{1B9D1A23-4D25-CAC9-5983-AF30F568921B}"/>
                  </a:ext>
                </a:extLst>
              </p14:cNvPr>
              <p14:cNvContentPartPr/>
              <p14:nvPr/>
            </p14:nvContentPartPr>
            <p14:xfrm>
              <a:off x="3756391" y="4376861"/>
              <a:ext cx="222840" cy="254160"/>
            </p14:xfrm>
          </p:contentPart>
        </mc:Choice>
        <mc:Fallback xmlns="">
          <p:pic>
            <p:nvPicPr>
              <p:cNvPr id="79" name="Ink 78">
                <a:extLst>
                  <a:ext uri="{FF2B5EF4-FFF2-40B4-BE49-F238E27FC236}">
                    <a16:creationId xmlns:a16="http://schemas.microsoft.com/office/drawing/2014/main" id="{1B9D1A23-4D25-CAC9-5983-AF30F568921B}"/>
                  </a:ext>
                </a:extLst>
              </p:cNvPr>
              <p:cNvPicPr/>
              <p:nvPr/>
            </p:nvPicPr>
            <p:blipFill>
              <a:blip r:embed="rId139"/>
              <a:stretch>
                <a:fillRect/>
              </a:stretch>
            </p:blipFill>
            <p:spPr>
              <a:xfrm>
                <a:off x="3747391" y="4368221"/>
                <a:ext cx="2404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0" name="Ink 79">
                <a:extLst>
                  <a:ext uri="{FF2B5EF4-FFF2-40B4-BE49-F238E27FC236}">
                    <a16:creationId xmlns:a16="http://schemas.microsoft.com/office/drawing/2014/main" id="{937B3B49-8A48-7E4B-E585-3F6384EBBDA5}"/>
                  </a:ext>
                </a:extLst>
              </p14:cNvPr>
              <p14:cNvContentPartPr/>
              <p14:nvPr/>
            </p14:nvContentPartPr>
            <p14:xfrm>
              <a:off x="4061311" y="4331141"/>
              <a:ext cx="276480" cy="261000"/>
            </p14:xfrm>
          </p:contentPart>
        </mc:Choice>
        <mc:Fallback xmlns="">
          <p:pic>
            <p:nvPicPr>
              <p:cNvPr id="80" name="Ink 79">
                <a:extLst>
                  <a:ext uri="{FF2B5EF4-FFF2-40B4-BE49-F238E27FC236}">
                    <a16:creationId xmlns:a16="http://schemas.microsoft.com/office/drawing/2014/main" id="{937B3B49-8A48-7E4B-E585-3F6384EBBDA5}"/>
                  </a:ext>
                </a:extLst>
              </p:cNvPr>
              <p:cNvPicPr/>
              <p:nvPr/>
            </p:nvPicPr>
            <p:blipFill>
              <a:blip r:embed="rId141"/>
              <a:stretch>
                <a:fillRect/>
              </a:stretch>
            </p:blipFill>
            <p:spPr>
              <a:xfrm>
                <a:off x="4052671" y="4322501"/>
                <a:ext cx="2941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1" name="Ink 80">
                <a:extLst>
                  <a:ext uri="{FF2B5EF4-FFF2-40B4-BE49-F238E27FC236}">
                    <a16:creationId xmlns:a16="http://schemas.microsoft.com/office/drawing/2014/main" id="{F92366FE-54B4-0F6C-CA51-6EE8D73F1E1D}"/>
                  </a:ext>
                </a:extLst>
              </p14:cNvPr>
              <p14:cNvContentPartPr/>
              <p14:nvPr/>
            </p14:nvContentPartPr>
            <p14:xfrm>
              <a:off x="4416271" y="4443101"/>
              <a:ext cx="112680" cy="140760"/>
            </p14:xfrm>
          </p:contentPart>
        </mc:Choice>
        <mc:Fallback xmlns="">
          <p:pic>
            <p:nvPicPr>
              <p:cNvPr id="81" name="Ink 80">
                <a:extLst>
                  <a:ext uri="{FF2B5EF4-FFF2-40B4-BE49-F238E27FC236}">
                    <a16:creationId xmlns:a16="http://schemas.microsoft.com/office/drawing/2014/main" id="{F92366FE-54B4-0F6C-CA51-6EE8D73F1E1D}"/>
                  </a:ext>
                </a:extLst>
              </p:cNvPr>
              <p:cNvPicPr/>
              <p:nvPr/>
            </p:nvPicPr>
            <p:blipFill>
              <a:blip r:embed="rId143"/>
              <a:stretch>
                <a:fillRect/>
              </a:stretch>
            </p:blipFill>
            <p:spPr>
              <a:xfrm>
                <a:off x="4407631" y="4434101"/>
                <a:ext cx="1303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2" name="Ink 81">
                <a:extLst>
                  <a:ext uri="{FF2B5EF4-FFF2-40B4-BE49-F238E27FC236}">
                    <a16:creationId xmlns:a16="http://schemas.microsoft.com/office/drawing/2014/main" id="{C5449594-2EAE-FB19-2E16-5F01C0F0059E}"/>
                  </a:ext>
                </a:extLst>
              </p14:cNvPr>
              <p14:cNvContentPartPr/>
              <p14:nvPr/>
            </p14:nvContentPartPr>
            <p14:xfrm>
              <a:off x="4620751" y="4308101"/>
              <a:ext cx="48240" cy="266040"/>
            </p14:xfrm>
          </p:contentPart>
        </mc:Choice>
        <mc:Fallback xmlns="">
          <p:pic>
            <p:nvPicPr>
              <p:cNvPr id="82" name="Ink 81">
                <a:extLst>
                  <a:ext uri="{FF2B5EF4-FFF2-40B4-BE49-F238E27FC236}">
                    <a16:creationId xmlns:a16="http://schemas.microsoft.com/office/drawing/2014/main" id="{C5449594-2EAE-FB19-2E16-5F01C0F0059E}"/>
                  </a:ext>
                </a:extLst>
              </p:cNvPr>
              <p:cNvPicPr/>
              <p:nvPr/>
            </p:nvPicPr>
            <p:blipFill>
              <a:blip r:embed="rId145"/>
              <a:stretch>
                <a:fillRect/>
              </a:stretch>
            </p:blipFill>
            <p:spPr>
              <a:xfrm>
                <a:off x="4612111" y="4299101"/>
                <a:ext cx="658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3" name="Ink 82">
                <a:extLst>
                  <a:ext uri="{FF2B5EF4-FFF2-40B4-BE49-F238E27FC236}">
                    <a16:creationId xmlns:a16="http://schemas.microsoft.com/office/drawing/2014/main" id="{12CE5873-76EA-72E1-7284-DAA668C7B45C}"/>
                  </a:ext>
                </a:extLst>
              </p14:cNvPr>
              <p14:cNvContentPartPr/>
              <p14:nvPr/>
            </p14:nvContentPartPr>
            <p14:xfrm>
              <a:off x="4850071" y="4298021"/>
              <a:ext cx="54720" cy="346320"/>
            </p14:xfrm>
          </p:contentPart>
        </mc:Choice>
        <mc:Fallback xmlns="">
          <p:pic>
            <p:nvPicPr>
              <p:cNvPr id="83" name="Ink 82">
                <a:extLst>
                  <a:ext uri="{FF2B5EF4-FFF2-40B4-BE49-F238E27FC236}">
                    <a16:creationId xmlns:a16="http://schemas.microsoft.com/office/drawing/2014/main" id="{12CE5873-76EA-72E1-7284-DAA668C7B45C}"/>
                  </a:ext>
                </a:extLst>
              </p:cNvPr>
              <p:cNvPicPr/>
              <p:nvPr/>
            </p:nvPicPr>
            <p:blipFill>
              <a:blip r:embed="rId147"/>
              <a:stretch>
                <a:fillRect/>
              </a:stretch>
            </p:blipFill>
            <p:spPr>
              <a:xfrm>
                <a:off x="4841431" y="4289381"/>
                <a:ext cx="723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5" name="Ink 84">
                <a:extLst>
                  <a:ext uri="{FF2B5EF4-FFF2-40B4-BE49-F238E27FC236}">
                    <a16:creationId xmlns:a16="http://schemas.microsoft.com/office/drawing/2014/main" id="{022002F4-FC53-75AF-C17A-5FA93E3A8933}"/>
                  </a:ext>
                </a:extLst>
              </p14:cNvPr>
              <p14:cNvContentPartPr/>
              <p14:nvPr/>
            </p14:nvContentPartPr>
            <p14:xfrm>
              <a:off x="4709671" y="4302341"/>
              <a:ext cx="29520" cy="306000"/>
            </p14:xfrm>
          </p:contentPart>
        </mc:Choice>
        <mc:Fallback xmlns="">
          <p:pic>
            <p:nvPicPr>
              <p:cNvPr id="85" name="Ink 84">
                <a:extLst>
                  <a:ext uri="{FF2B5EF4-FFF2-40B4-BE49-F238E27FC236}">
                    <a16:creationId xmlns:a16="http://schemas.microsoft.com/office/drawing/2014/main" id="{022002F4-FC53-75AF-C17A-5FA93E3A8933}"/>
                  </a:ext>
                </a:extLst>
              </p:cNvPr>
              <p:cNvPicPr/>
              <p:nvPr/>
            </p:nvPicPr>
            <p:blipFill>
              <a:blip r:embed="rId149"/>
              <a:stretch>
                <a:fillRect/>
              </a:stretch>
            </p:blipFill>
            <p:spPr>
              <a:xfrm>
                <a:off x="4700671" y="4293341"/>
                <a:ext cx="4716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7" name="Ink 86">
                <a:extLst>
                  <a:ext uri="{FF2B5EF4-FFF2-40B4-BE49-F238E27FC236}">
                    <a16:creationId xmlns:a16="http://schemas.microsoft.com/office/drawing/2014/main" id="{69591CB6-7786-76AE-567A-C8D61564A950}"/>
                  </a:ext>
                </a:extLst>
              </p14:cNvPr>
              <p14:cNvContentPartPr/>
              <p14:nvPr/>
            </p14:nvContentPartPr>
            <p14:xfrm>
              <a:off x="2884471" y="4540301"/>
              <a:ext cx="6480" cy="4680"/>
            </p14:xfrm>
          </p:contentPart>
        </mc:Choice>
        <mc:Fallback xmlns="">
          <p:pic>
            <p:nvPicPr>
              <p:cNvPr id="87" name="Ink 86">
                <a:extLst>
                  <a:ext uri="{FF2B5EF4-FFF2-40B4-BE49-F238E27FC236}">
                    <a16:creationId xmlns:a16="http://schemas.microsoft.com/office/drawing/2014/main" id="{69591CB6-7786-76AE-567A-C8D61564A950}"/>
                  </a:ext>
                </a:extLst>
              </p:cNvPr>
              <p:cNvPicPr/>
              <p:nvPr/>
            </p:nvPicPr>
            <p:blipFill>
              <a:blip r:embed="rId47"/>
              <a:stretch>
                <a:fillRect/>
              </a:stretch>
            </p:blipFill>
            <p:spPr>
              <a:xfrm>
                <a:off x="2875831" y="4531301"/>
                <a:ext cx="241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88" name="Ink 87">
                <a:extLst>
                  <a:ext uri="{FF2B5EF4-FFF2-40B4-BE49-F238E27FC236}">
                    <a16:creationId xmlns:a16="http://schemas.microsoft.com/office/drawing/2014/main" id="{F0A5FF19-63BD-6A88-A507-9D8999B69124}"/>
                  </a:ext>
                </a:extLst>
              </p14:cNvPr>
              <p14:cNvContentPartPr/>
              <p14:nvPr/>
            </p14:nvContentPartPr>
            <p14:xfrm>
              <a:off x="2832991" y="4591421"/>
              <a:ext cx="61560" cy="78120"/>
            </p14:xfrm>
          </p:contentPart>
        </mc:Choice>
        <mc:Fallback xmlns="">
          <p:pic>
            <p:nvPicPr>
              <p:cNvPr id="88" name="Ink 87">
                <a:extLst>
                  <a:ext uri="{FF2B5EF4-FFF2-40B4-BE49-F238E27FC236}">
                    <a16:creationId xmlns:a16="http://schemas.microsoft.com/office/drawing/2014/main" id="{F0A5FF19-63BD-6A88-A507-9D8999B69124}"/>
                  </a:ext>
                </a:extLst>
              </p:cNvPr>
              <p:cNvPicPr/>
              <p:nvPr/>
            </p:nvPicPr>
            <p:blipFill>
              <a:blip r:embed="rId152"/>
              <a:stretch>
                <a:fillRect/>
              </a:stretch>
            </p:blipFill>
            <p:spPr>
              <a:xfrm>
                <a:off x="2824351" y="4582781"/>
                <a:ext cx="792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89" name="Ink 88">
                <a:extLst>
                  <a:ext uri="{FF2B5EF4-FFF2-40B4-BE49-F238E27FC236}">
                    <a16:creationId xmlns:a16="http://schemas.microsoft.com/office/drawing/2014/main" id="{F2788475-C88E-6030-B6D4-5DC6E56FBDEC}"/>
                  </a:ext>
                </a:extLst>
              </p14:cNvPr>
              <p14:cNvContentPartPr/>
              <p14:nvPr/>
            </p14:nvContentPartPr>
            <p14:xfrm>
              <a:off x="2106151" y="4525901"/>
              <a:ext cx="164880" cy="181800"/>
            </p14:xfrm>
          </p:contentPart>
        </mc:Choice>
        <mc:Fallback xmlns="">
          <p:pic>
            <p:nvPicPr>
              <p:cNvPr id="89" name="Ink 88">
                <a:extLst>
                  <a:ext uri="{FF2B5EF4-FFF2-40B4-BE49-F238E27FC236}">
                    <a16:creationId xmlns:a16="http://schemas.microsoft.com/office/drawing/2014/main" id="{F2788475-C88E-6030-B6D4-5DC6E56FBDEC}"/>
                  </a:ext>
                </a:extLst>
              </p:cNvPr>
              <p:cNvPicPr/>
              <p:nvPr/>
            </p:nvPicPr>
            <p:blipFill>
              <a:blip r:embed="rId154"/>
              <a:stretch>
                <a:fillRect/>
              </a:stretch>
            </p:blipFill>
            <p:spPr>
              <a:xfrm>
                <a:off x="2097511" y="4517261"/>
                <a:ext cx="1825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0" name="Ink 89">
                <a:extLst>
                  <a:ext uri="{FF2B5EF4-FFF2-40B4-BE49-F238E27FC236}">
                    <a16:creationId xmlns:a16="http://schemas.microsoft.com/office/drawing/2014/main" id="{CA4BB5A2-CB90-CA65-56A3-AB2A300316C3}"/>
                  </a:ext>
                </a:extLst>
              </p14:cNvPr>
              <p14:cNvContentPartPr/>
              <p14:nvPr/>
            </p14:nvContentPartPr>
            <p14:xfrm>
              <a:off x="2409991" y="4473701"/>
              <a:ext cx="47520" cy="224640"/>
            </p14:xfrm>
          </p:contentPart>
        </mc:Choice>
        <mc:Fallback xmlns="">
          <p:pic>
            <p:nvPicPr>
              <p:cNvPr id="90" name="Ink 89">
                <a:extLst>
                  <a:ext uri="{FF2B5EF4-FFF2-40B4-BE49-F238E27FC236}">
                    <a16:creationId xmlns:a16="http://schemas.microsoft.com/office/drawing/2014/main" id="{CA4BB5A2-CB90-CA65-56A3-AB2A300316C3}"/>
                  </a:ext>
                </a:extLst>
              </p:cNvPr>
              <p:cNvPicPr/>
              <p:nvPr/>
            </p:nvPicPr>
            <p:blipFill>
              <a:blip r:embed="rId156"/>
              <a:stretch>
                <a:fillRect/>
              </a:stretch>
            </p:blipFill>
            <p:spPr>
              <a:xfrm>
                <a:off x="2400991" y="4464701"/>
                <a:ext cx="651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1" name="Ink 90">
                <a:extLst>
                  <a:ext uri="{FF2B5EF4-FFF2-40B4-BE49-F238E27FC236}">
                    <a16:creationId xmlns:a16="http://schemas.microsoft.com/office/drawing/2014/main" id="{1ECA84E6-0CC3-8D03-1A74-7504154934C2}"/>
                  </a:ext>
                </a:extLst>
              </p14:cNvPr>
              <p14:cNvContentPartPr/>
              <p14:nvPr/>
            </p14:nvContentPartPr>
            <p14:xfrm>
              <a:off x="2313871" y="4364981"/>
              <a:ext cx="290880" cy="357840"/>
            </p14:xfrm>
          </p:contentPart>
        </mc:Choice>
        <mc:Fallback xmlns="">
          <p:pic>
            <p:nvPicPr>
              <p:cNvPr id="91" name="Ink 90">
                <a:extLst>
                  <a:ext uri="{FF2B5EF4-FFF2-40B4-BE49-F238E27FC236}">
                    <a16:creationId xmlns:a16="http://schemas.microsoft.com/office/drawing/2014/main" id="{1ECA84E6-0CC3-8D03-1A74-7504154934C2}"/>
                  </a:ext>
                </a:extLst>
              </p:cNvPr>
              <p:cNvPicPr/>
              <p:nvPr/>
            </p:nvPicPr>
            <p:blipFill>
              <a:blip r:embed="rId158"/>
              <a:stretch>
                <a:fillRect/>
              </a:stretch>
            </p:blipFill>
            <p:spPr>
              <a:xfrm>
                <a:off x="2305231" y="4356341"/>
                <a:ext cx="30852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4" name="Ink 113">
                <a:extLst>
                  <a:ext uri="{FF2B5EF4-FFF2-40B4-BE49-F238E27FC236}">
                    <a16:creationId xmlns:a16="http://schemas.microsoft.com/office/drawing/2014/main" id="{216ABCBC-B663-A580-54C5-F2E1A009984F}"/>
                  </a:ext>
                </a:extLst>
              </p14:cNvPr>
              <p14:cNvContentPartPr/>
              <p14:nvPr/>
            </p14:nvContentPartPr>
            <p14:xfrm>
              <a:off x="4797871" y="4696541"/>
              <a:ext cx="1510560" cy="393840"/>
            </p14:xfrm>
          </p:contentPart>
        </mc:Choice>
        <mc:Fallback xmlns="">
          <p:pic>
            <p:nvPicPr>
              <p:cNvPr id="114" name="Ink 113">
                <a:extLst>
                  <a:ext uri="{FF2B5EF4-FFF2-40B4-BE49-F238E27FC236}">
                    <a16:creationId xmlns:a16="http://schemas.microsoft.com/office/drawing/2014/main" id="{216ABCBC-B663-A580-54C5-F2E1A009984F}"/>
                  </a:ext>
                </a:extLst>
              </p:cNvPr>
              <p:cNvPicPr/>
              <p:nvPr/>
            </p:nvPicPr>
            <p:blipFill>
              <a:blip r:embed="rId160"/>
              <a:stretch>
                <a:fillRect/>
              </a:stretch>
            </p:blipFill>
            <p:spPr>
              <a:xfrm>
                <a:off x="4788871" y="4687541"/>
                <a:ext cx="152820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5" name="Ink 114">
                <a:extLst>
                  <a:ext uri="{FF2B5EF4-FFF2-40B4-BE49-F238E27FC236}">
                    <a16:creationId xmlns:a16="http://schemas.microsoft.com/office/drawing/2014/main" id="{832C48B9-5A46-CF91-C9FE-050141B0C127}"/>
                  </a:ext>
                </a:extLst>
              </p14:cNvPr>
              <p14:cNvContentPartPr/>
              <p14:nvPr/>
            </p14:nvContentPartPr>
            <p14:xfrm>
              <a:off x="4382791" y="4745141"/>
              <a:ext cx="2225160" cy="821160"/>
            </p14:xfrm>
          </p:contentPart>
        </mc:Choice>
        <mc:Fallback xmlns="">
          <p:pic>
            <p:nvPicPr>
              <p:cNvPr id="115" name="Ink 114">
                <a:extLst>
                  <a:ext uri="{FF2B5EF4-FFF2-40B4-BE49-F238E27FC236}">
                    <a16:creationId xmlns:a16="http://schemas.microsoft.com/office/drawing/2014/main" id="{832C48B9-5A46-CF91-C9FE-050141B0C127}"/>
                  </a:ext>
                </a:extLst>
              </p:cNvPr>
              <p:cNvPicPr/>
              <p:nvPr/>
            </p:nvPicPr>
            <p:blipFill>
              <a:blip r:embed="rId162"/>
              <a:stretch>
                <a:fillRect/>
              </a:stretch>
            </p:blipFill>
            <p:spPr>
              <a:xfrm>
                <a:off x="4374151" y="4736501"/>
                <a:ext cx="2242800" cy="8388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6" name="Ink 115">
                <a:extLst>
                  <a:ext uri="{FF2B5EF4-FFF2-40B4-BE49-F238E27FC236}">
                    <a16:creationId xmlns:a16="http://schemas.microsoft.com/office/drawing/2014/main" id="{76E70AA9-BFC5-812B-32AA-012FBA976F78}"/>
                  </a:ext>
                </a:extLst>
              </p14:cNvPr>
              <p14:cNvContentPartPr/>
              <p14:nvPr/>
            </p14:nvContentPartPr>
            <p14:xfrm>
              <a:off x="4228351" y="5199101"/>
              <a:ext cx="324720" cy="349560"/>
            </p14:xfrm>
          </p:contentPart>
        </mc:Choice>
        <mc:Fallback xmlns="">
          <p:pic>
            <p:nvPicPr>
              <p:cNvPr id="116" name="Ink 115">
                <a:extLst>
                  <a:ext uri="{FF2B5EF4-FFF2-40B4-BE49-F238E27FC236}">
                    <a16:creationId xmlns:a16="http://schemas.microsoft.com/office/drawing/2014/main" id="{76E70AA9-BFC5-812B-32AA-012FBA976F78}"/>
                  </a:ext>
                </a:extLst>
              </p:cNvPr>
              <p:cNvPicPr/>
              <p:nvPr/>
            </p:nvPicPr>
            <p:blipFill>
              <a:blip r:embed="rId164"/>
              <a:stretch>
                <a:fillRect/>
              </a:stretch>
            </p:blipFill>
            <p:spPr>
              <a:xfrm>
                <a:off x="4219351" y="5190461"/>
                <a:ext cx="3423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7" name="Ink 116">
                <a:extLst>
                  <a:ext uri="{FF2B5EF4-FFF2-40B4-BE49-F238E27FC236}">
                    <a16:creationId xmlns:a16="http://schemas.microsoft.com/office/drawing/2014/main" id="{E2ABFD46-D8A6-7F89-1CE4-81FEF6257ACB}"/>
                  </a:ext>
                </a:extLst>
              </p14:cNvPr>
              <p14:cNvContentPartPr/>
              <p14:nvPr/>
            </p14:nvContentPartPr>
            <p14:xfrm>
              <a:off x="6111151" y="4639301"/>
              <a:ext cx="310320" cy="277560"/>
            </p14:xfrm>
          </p:contentPart>
        </mc:Choice>
        <mc:Fallback xmlns="">
          <p:pic>
            <p:nvPicPr>
              <p:cNvPr id="117" name="Ink 116">
                <a:extLst>
                  <a:ext uri="{FF2B5EF4-FFF2-40B4-BE49-F238E27FC236}">
                    <a16:creationId xmlns:a16="http://schemas.microsoft.com/office/drawing/2014/main" id="{E2ABFD46-D8A6-7F89-1CE4-81FEF6257ACB}"/>
                  </a:ext>
                </a:extLst>
              </p:cNvPr>
              <p:cNvPicPr/>
              <p:nvPr/>
            </p:nvPicPr>
            <p:blipFill>
              <a:blip r:embed="rId166"/>
              <a:stretch>
                <a:fillRect/>
              </a:stretch>
            </p:blipFill>
            <p:spPr>
              <a:xfrm>
                <a:off x="6102511" y="4630301"/>
                <a:ext cx="3279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9" name="Ink 118">
                <a:extLst>
                  <a:ext uri="{FF2B5EF4-FFF2-40B4-BE49-F238E27FC236}">
                    <a16:creationId xmlns:a16="http://schemas.microsoft.com/office/drawing/2014/main" id="{F7E4D1C4-CFC3-EB35-CE96-4E323FF2C0B4}"/>
                  </a:ext>
                </a:extLst>
              </p14:cNvPr>
              <p14:cNvContentPartPr/>
              <p14:nvPr/>
            </p14:nvContentPartPr>
            <p14:xfrm>
              <a:off x="7961551" y="5400701"/>
              <a:ext cx="1731960" cy="1071000"/>
            </p14:xfrm>
          </p:contentPart>
        </mc:Choice>
        <mc:Fallback xmlns="">
          <p:pic>
            <p:nvPicPr>
              <p:cNvPr id="119" name="Ink 118">
                <a:extLst>
                  <a:ext uri="{FF2B5EF4-FFF2-40B4-BE49-F238E27FC236}">
                    <a16:creationId xmlns:a16="http://schemas.microsoft.com/office/drawing/2014/main" id="{F7E4D1C4-CFC3-EB35-CE96-4E323FF2C0B4}"/>
                  </a:ext>
                </a:extLst>
              </p:cNvPr>
              <p:cNvPicPr/>
              <p:nvPr/>
            </p:nvPicPr>
            <p:blipFill>
              <a:blip r:embed="rId168"/>
              <a:stretch>
                <a:fillRect/>
              </a:stretch>
            </p:blipFill>
            <p:spPr>
              <a:xfrm>
                <a:off x="7952911" y="5392061"/>
                <a:ext cx="1749600" cy="10886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0" name="Ink 119">
                <a:extLst>
                  <a:ext uri="{FF2B5EF4-FFF2-40B4-BE49-F238E27FC236}">
                    <a16:creationId xmlns:a16="http://schemas.microsoft.com/office/drawing/2014/main" id="{1B7AD086-84BB-B9A6-5AF4-B690433F4F06}"/>
                  </a:ext>
                </a:extLst>
              </p14:cNvPr>
              <p14:cNvContentPartPr/>
              <p14:nvPr/>
            </p14:nvContentPartPr>
            <p14:xfrm>
              <a:off x="8309311" y="5466581"/>
              <a:ext cx="48600" cy="1039680"/>
            </p14:xfrm>
          </p:contentPart>
        </mc:Choice>
        <mc:Fallback xmlns="">
          <p:pic>
            <p:nvPicPr>
              <p:cNvPr id="120" name="Ink 119">
                <a:extLst>
                  <a:ext uri="{FF2B5EF4-FFF2-40B4-BE49-F238E27FC236}">
                    <a16:creationId xmlns:a16="http://schemas.microsoft.com/office/drawing/2014/main" id="{1B7AD086-84BB-B9A6-5AF4-B690433F4F06}"/>
                  </a:ext>
                </a:extLst>
              </p:cNvPr>
              <p:cNvPicPr/>
              <p:nvPr/>
            </p:nvPicPr>
            <p:blipFill>
              <a:blip r:embed="rId170"/>
              <a:stretch>
                <a:fillRect/>
              </a:stretch>
            </p:blipFill>
            <p:spPr>
              <a:xfrm>
                <a:off x="8300311" y="5457941"/>
                <a:ext cx="66240" cy="10573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1" name="Ink 120">
                <a:extLst>
                  <a:ext uri="{FF2B5EF4-FFF2-40B4-BE49-F238E27FC236}">
                    <a16:creationId xmlns:a16="http://schemas.microsoft.com/office/drawing/2014/main" id="{F4CDC9AB-EBDA-1BA3-F7B1-A2AD446ADD77}"/>
                  </a:ext>
                </a:extLst>
              </p14:cNvPr>
              <p14:cNvContentPartPr/>
              <p14:nvPr/>
            </p14:nvContentPartPr>
            <p14:xfrm>
              <a:off x="8748151" y="5387741"/>
              <a:ext cx="41400" cy="927720"/>
            </p14:xfrm>
          </p:contentPart>
        </mc:Choice>
        <mc:Fallback xmlns="">
          <p:pic>
            <p:nvPicPr>
              <p:cNvPr id="121" name="Ink 120">
                <a:extLst>
                  <a:ext uri="{FF2B5EF4-FFF2-40B4-BE49-F238E27FC236}">
                    <a16:creationId xmlns:a16="http://schemas.microsoft.com/office/drawing/2014/main" id="{F4CDC9AB-EBDA-1BA3-F7B1-A2AD446ADD77}"/>
                  </a:ext>
                </a:extLst>
              </p:cNvPr>
              <p:cNvPicPr/>
              <p:nvPr/>
            </p:nvPicPr>
            <p:blipFill>
              <a:blip r:embed="rId172"/>
              <a:stretch>
                <a:fillRect/>
              </a:stretch>
            </p:blipFill>
            <p:spPr>
              <a:xfrm>
                <a:off x="8739151" y="5379101"/>
                <a:ext cx="59040" cy="9453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2" name="Ink 121">
                <a:extLst>
                  <a:ext uri="{FF2B5EF4-FFF2-40B4-BE49-F238E27FC236}">
                    <a16:creationId xmlns:a16="http://schemas.microsoft.com/office/drawing/2014/main" id="{BF96DE27-80DC-39EF-F1D3-20EA6752C1E8}"/>
                  </a:ext>
                </a:extLst>
              </p14:cNvPr>
              <p14:cNvContentPartPr/>
              <p14:nvPr/>
            </p14:nvContentPartPr>
            <p14:xfrm>
              <a:off x="9103831" y="5466581"/>
              <a:ext cx="10800" cy="870480"/>
            </p14:xfrm>
          </p:contentPart>
        </mc:Choice>
        <mc:Fallback xmlns="">
          <p:pic>
            <p:nvPicPr>
              <p:cNvPr id="122" name="Ink 121">
                <a:extLst>
                  <a:ext uri="{FF2B5EF4-FFF2-40B4-BE49-F238E27FC236}">
                    <a16:creationId xmlns:a16="http://schemas.microsoft.com/office/drawing/2014/main" id="{BF96DE27-80DC-39EF-F1D3-20EA6752C1E8}"/>
                  </a:ext>
                </a:extLst>
              </p:cNvPr>
              <p:cNvPicPr/>
              <p:nvPr/>
            </p:nvPicPr>
            <p:blipFill>
              <a:blip r:embed="rId174"/>
              <a:stretch>
                <a:fillRect/>
              </a:stretch>
            </p:blipFill>
            <p:spPr>
              <a:xfrm>
                <a:off x="9095191" y="5457941"/>
                <a:ext cx="28440" cy="8881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3" name="Ink 122">
                <a:extLst>
                  <a:ext uri="{FF2B5EF4-FFF2-40B4-BE49-F238E27FC236}">
                    <a16:creationId xmlns:a16="http://schemas.microsoft.com/office/drawing/2014/main" id="{DD42B19F-E05E-00A6-8148-B3B7F5FE8F74}"/>
                  </a:ext>
                </a:extLst>
              </p14:cNvPr>
              <p14:cNvContentPartPr/>
              <p14:nvPr/>
            </p14:nvContentPartPr>
            <p14:xfrm>
              <a:off x="7991071" y="5594381"/>
              <a:ext cx="1609200" cy="78840"/>
            </p14:xfrm>
          </p:contentPart>
        </mc:Choice>
        <mc:Fallback xmlns="">
          <p:pic>
            <p:nvPicPr>
              <p:cNvPr id="123" name="Ink 122">
                <a:extLst>
                  <a:ext uri="{FF2B5EF4-FFF2-40B4-BE49-F238E27FC236}">
                    <a16:creationId xmlns:a16="http://schemas.microsoft.com/office/drawing/2014/main" id="{DD42B19F-E05E-00A6-8148-B3B7F5FE8F74}"/>
                  </a:ext>
                </a:extLst>
              </p:cNvPr>
              <p:cNvPicPr/>
              <p:nvPr/>
            </p:nvPicPr>
            <p:blipFill>
              <a:blip r:embed="rId176"/>
              <a:stretch>
                <a:fillRect/>
              </a:stretch>
            </p:blipFill>
            <p:spPr>
              <a:xfrm>
                <a:off x="7982071" y="5585741"/>
                <a:ext cx="16268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4" name="Ink 123">
                <a:extLst>
                  <a:ext uri="{FF2B5EF4-FFF2-40B4-BE49-F238E27FC236}">
                    <a16:creationId xmlns:a16="http://schemas.microsoft.com/office/drawing/2014/main" id="{04E6EBB7-5FE3-D18B-0D48-25D4F70E78F6}"/>
                  </a:ext>
                </a:extLst>
              </p14:cNvPr>
              <p14:cNvContentPartPr/>
              <p14:nvPr/>
            </p14:nvContentPartPr>
            <p14:xfrm>
              <a:off x="7921951" y="5918381"/>
              <a:ext cx="1739880" cy="40680"/>
            </p14:xfrm>
          </p:contentPart>
        </mc:Choice>
        <mc:Fallback xmlns="">
          <p:pic>
            <p:nvPicPr>
              <p:cNvPr id="124" name="Ink 123">
                <a:extLst>
                  <a:ext uri="{FF2B5EF4-FFF2-40B4-BE49-F238E27FC236}">
                    <a16:creationId xmlns:a16="http://schemas.microsoft.com/office/drawing/2014/main" id="{04E6EBB7-5FE3-D18B-0D48-25D4F70E78F6}"/>
                  </a:ext>
                </a:extLst>
              </p:cNvPr>
              <p:cNvPicPr/>
              <p:nvPr/>
            </p:nvPicPr>
            <p:blipFill>
              <a:blip r:embed="rId178"/>
              <a:stretch>
                <a:fillRect/>
              </a:stretch>
            </p:blipFill>
            <p:spPr>
              <a:xfrm>
                <a:off x="7912951" y="5909381"/>
                <a:ext cx="17575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5" name="Ink 124">
                <a:extLst>
                  <a:ext uri="{FF2B5EF4-FFF2-40B4-BE49-F238E27FC236}">
                    <a16:creationId xmlns:a16="http://schemas.microsoft.com/office/drawing/2014/main" id="{17E12CD1-3CA8-563E-53FC-A867D09BA43B}"/>
                  </a:ext>
                </a:extLst>
              </p14:cNvPr>
              <p14:cNvContentPartPr/>
              <p14:nvPr/>
            </p14:nvContentPartPr>
            <p14:xfrm>
              <a:off x="8016271" y="6157781"/>
              <a:ext cx="1614240" cy="33120"/>
            </p14:xfrm>
          </p:contentPart>
        </mc:Choice>
        <mc:Fallback xmlns="">
          <p:pic>
            <p:nvPicPr>
              <p:cNvPr id="125" name="Ink 124">
                <a:extLst>
                  <a:ext uri="{FF2B5EF4-FFF2-40B4-BE49-F238E27FC236}">
                    <a16:creationId xmlns:a16="http://schemas.microsoft.com/office/drawing/2014/main" id="{17E12CD1-3CA8-563E-53FC-A867D09BA43B}"/>
                  </a:ext>
                </a:extLst>
              </p:cNvPr>
              <p:cNvPicPr/>
              <p:nvPr/>
            </p:nvPicPr>
            <p:blipFill>
              <a:blip r:embed="rId180"/>
              <a:stretch>
                <a:fillRect/>
              </a:stretch>
            </p:blipFill>
            <p:spPr>
              <a:xfrm>
                <a:off x="8007271" y="6149141"/>
                <a:ext cx="16318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7" name="Ink 126">
                <a:extLst>
                  <a:ext uri="{FF2B5EF4-FFF2-40B4-BE49-F238E27FC236}">
                    <a16:creationId xmlns:a16="http://schemas.microsoft.com/office/drawing/2014/main" id="{0AE65B8B-F77D-1535-5380-DF941ED5C489}"/>
                  </a:ext>
                </a:extLst>
              </p14:cNvPr>
              <p14:cNvContentPartPr/>
              <p14:nvPr/>
            </p14:nvContentPartPr>
            <p14:xfrm>
              <a:off x="3218191" y="5206301"/>
              <a:ext cx="4227120" cy="1037880"/>
            </p14:xfrm>
          </p:contentPart>
        </mc:Choice>
        <mc:Fallback xmlns="">
          <p:pic>
            <p:nvPicPr>
              <p:cNvPr id="127" name="Ink 126">
                <a:extLst>
                  <a:ext uri="{FF2B5EF4-FFF2-40B4-BE49-F238E27FC236}">
                    <a16:creationId xmlns:a16="http://schemas.microsoft.com/office/drawing/2014/main" id="{0AE65B8B-F77D-1535-5380-DF941ED5C489}"/>
                  </a:ext>
                </a:extLst>
              </p:cNvPr>
              <p:cNvPicPr/>
              <p:nvPr/>
            </p:nvPicPr>
            <p:blipFill>
              <a:blip r:embed="rId182"/>
              <a:stretch>
                <a:fillRect/>
              </a:stretch>
            </p:blipFill>
            <p:spPr>
              <a:xfrm>
                <a:off x="3209551" y="5197661"/>
                <a:ext cx="4244760" cy="10555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8" name="Ink 127">
                <a:extLst>
                  <a:ext uri="{FF2B5EF4-FFF2-40B4-BE49-F238E27FC236}">
                    <a16:creationId xmlns:a16="http://schemas.microsoft.com/office/drawing/2014/main" id="{F2344390-B0FC-E397-BE89-35152934C4F0}"/>
                  </a:ext>
                </a:extLst>
              </p14:cNvPr>
              <p14:cNvContentPartPr/>
              <p14:nvPr/>
            </p14:nvContentPartPr>
            <p14:xfrm>
              <a:off x="7215271" y="5957261"/>
              <a:ext cx="338400" cy="323280"/>
            </p14:xfrm>
          </p:contentPart>
        </mc:Choice>
        <mc:Fallback xmlns="">
          <p:pic>
            <p:nvPicPr>
              <p:cNvPr id="128" name="Ink 127">
                <a:extLst>
                  <a:ext uri="{FF2B5EF4-FFF2-40B4-BE49-F238E27FC236}">
                    <a16:creationId xmlns:a16="http://schemas.microsoft.com/office/drawing/2014/main" id="{F2344390-B0FC-E397-BE89-35152934C4F0}"/>
                  </a:ext>
                </a:extLst>
              </p:cNvPr>
              <p:cNvPicPr/>
              <p:nvPr/>
            </p:nvPicPr>
            <p:blipFill>
              <a:blip r:embed="rId184"/>
              <a:stretch>
                <a:fillRect/>
              </a:stretch>
            </p:blipFill>
            <p:spPr>
              <a:xfrm>
                <a:off x="7206271" y="5948621"/>
                <a:ext cx="356040" cy="340920"/>
              </a:xfrm>
              <a:prstGeom prst="rect">
                <a:avLst/>
              </a:prstGeom>
            </p:spPr>
          </p:pic>
        </mc:Fallback>
      </mc:AlternateContent>
      <p:grpSp>
        <p:nvGrpSpPr>
          <p:cNvPr id="132" name="Group 131">
            <a:extLst>
              <a:ext uri="{FF2B5EF4-FFF2-40B4-BE49-F238E27FC236}">
                <a16:creationId xmlns:a16="http://schemas.microsoft.com/office/drawing/2014/main" id="{515F924C-8D8E-7B22-6727-66EAD3E82E92}"/>
              </a:ext>
            </a:extLst>
          </p:cNvPr>
          <p:cNvGrpSpPr/>
          <p:nvPr/>
        </p:nvGrpSpPr>
        <p:grpSpPr>
          <a:xfrm>
            <a:off x="6211951" y="3882581"/>
            <a:ext cx="4108320" cy="679320"/>
            <a:chOff x="6211951" y="3882581"/>
            <a:chExt cx="4108320" cy="679320"/>
          </a:xfrm>
        </p:grpSpPr>
        <mc:AlternateContent xmlns:mc="http://schemas.openxmlformats.org/markup-compatibility/2006" xmlns:p14="http://schemas.microsoft.com/office/powerpoint/2010/main">
          <mc:Choice Requires="p14">
            <p:contentPart p14:bwMode="auto" r:id="rId185">
              <p14:nvContentPartPr>
                <p14:cNvPr id="92" name="Ink 91">
                  <a:extLst>
                    <a:ext uri="{FF2B5EF4-FFF2-40B4-BE49-F238E27FC236}">
                      <a16:creationId xmlns:a16="http://schemas.microsoft.com/office/drawing/2014/main" id="{41D967BE-2B7D-636A-D914-A8FA32D471E9}"/>
                    </a:ext>
                  </a:extLst>
                </p14:cNvPr>
                <p14:cNvContentPartPr/>
                <p14:nvPr/>
              </p14:nvContentPartPr>
              <p14:xfrm>
                <a:off x="6211951" y="4305581"/>
                <a:ext cx="151920" cy="140400"/>
              </p14:xfrm>
            </p:contentPart>
          </mc:Choice>
          <mc:Fallback xmlns="">
            <p:pic>
              <p:nvPicPr>
                <p:cNvPr id="92" name="Ink 91">
                  <a:extLst>
                    <a:ext uri="{FF2B5EF4-FFF2-40B4-BE49-F238E27FC236}">
                      <a16:creationId xmlns:a16="http://schemas.microsoft.com/office/drawing/2014/main" id="{41D967BE-2B7D-636A-D914-A8FA32D471E9}"/>
                    </a:ext>
                  </a:extLst>
                </p:cNvPr>
                <p:cNvPicPr/>
                <p:nvPr/>
              </p:nvPicPr>
              <p:blipFill>
                <a:blip r:embed="rId186"/>
                <a:stretch>
                  <a:fillRect/>
                </a:stretch>
              </p:blipFill>
              <p:spPr>
                <a:xfrm>
                  <a:off x="6203311" y="4296941"/>
                  <a:ext cx="1695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93" name="Ink 92">
                  <a:extLst>
                    <a:ext uri="{FF2B5EF4-FFF2-40B4-BE49-F238E27FC236}">
                      <a16:creationId xmlns:a16="http://schemas.microsoft.com/office/drawing/2014/main" id="{F0BA01BB-92E0-3F49-EB64-29E66A737848}"/>
                    </a:ext>
                  </a:extLst>
                </p14:cNvPr>
                <p14:cNvContentPartPr/>
                <p14:nvPr/>
              </p14:nvContentPartPr>
              <p14:xfrm>
                <a:off x="6449551" y="4235381"/>
                <a:ext cx="26640" cy="226800"/>
              </p14:xfrm>
            </p:contentPart>
          </mc:Choice>
          <mc:Fallback xmlns="">
            <p:pic>
              <p:nvPicPr>
                <p:cNvPr id="93" name="Ink 92">
                  <a:extLst>
                    <a:ext uri="{FF2B5EF4-FFF2-40B4-BE49-F238E27FC236}">
                      <a16:creationId xmlns:a16="http://schemas.microsoft.com/office/drawing/2014/main" id="{F0BA01BB-92E0-3F49-EB64-29E66A737848}"/>
                    </a:ext>
                  </a:extLst>
                </p:cNvPr>
                <p:cNvPicPr/>
                <p:nvPr/>
              </p:nvPicPr>
              <p:blipFill>
                <a:blip r:embed="rId188"/>
                <a:stretch>
                  <a:fillRect/>
                </a:stretch>
              </p:blipFill>
              <p:spPr>
                <a:xfrm>
                  <a:off x="6440551" y="4226741"/>
                  <a:ext cx="442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94" name="Ink 93">
                  <a:extLst>
                    <a:ext uri="{FF2B5EF4-FFF2-40B4-BE49-F238E27FC236}">
                      <a16:creationId xmlns:a16="http://schemas.microsoft.com/office/drawing/2014/main" id="{1AF4CE60-9BB0-824C-10B9-E1C7DA5ADD5A}"/>
                    </a:ext>
                  </a:extLst>
                </p14:cNvPr>
                <p14:cNvContentPartPr/>
                <p14:nvPr/>
              </p14:nvContentPartPr>
              <p14:xfrm>
                <a:off x="6469711" y="4131341"/>
                <a:ext cx="246240" cy="283680"/>
              </p14:xfrm>
            </p:contentPart>
          </mc:Choice>
          <mc:Fallback xmlns="">
            <p:pic>
              <p:nvPicPr>
                <p:cNvPr id="94" name="Ink 93">
                  <a:extLst>
                    <a:ext uri="{FF2B5EF4-FFF2-40B4-BE49-F238E27FC236}">
                      <a16:creationId xmlns:a16="http://schemas.microsoft.com/office/drawing/2014/main" id="{1AF4CE60-9BB0-824C-10B9-E1C7DA5ADD5A}"/>
                    </a:ext>
                  </a:extLst>
                </p:cNvPr>
                <p:cNvPicPr/>
                <p:nvPr/>
              </p:nvPicPr>
              <p:blipFill>
                <a:blip r:embed="rId190"/>
                <a:stretch>
                  <a:fillRect/>
                </a:stretch>
              </p:blipFill>
              <p:spPr>
                <a:xfrm>
                  <a:off x="6460711" y="4122701"/>
                  <a:ext cx="26388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95" name="Ink 94">
                  <a:extLst>
                    <a:ext uri="{FF2B5EF4-FFF2-40B4-BE49-F238E27FC236}">
                      <a16:creationId xmlns:a16="http://schemas.microsoft.com/office/drawing/2014/main" id="{6E3B286F-DBA0-B9E2-FEBA-CDAD5BDA87BE}"/>
                    </a:ext>
                  </a:extLst>
                </p14:cNvPr>
                <p14:cNvContentPartPr/>
                <p14:nvPr/>
              </p14:nvContentPartPr>
              <p14:xfrm>
                <a:off x="6843031" y="4197221"/>
                <a:ext cx="91080" cy="112680"/>
              </p14:xfrm>
            </p:contentPart>
          </mc:Choice>
          <mc:Fallback xmlns="">
            <p:pic>
              <p:nvPicPr>
                <p:cNvPr id="95" name="Ink 94">
                  <a:extLst>
                    <a:ext uri="{FF2B5EF4-FFF2-40B4-BE49-F238E27FC236}">
                      <a16:creationId xmlns:a16="http://schemas.microsoft.com/office/drawing/2014/main" id="{6E3B286F-DBA0-B9E2-FEBA-CDAD5BDA87BE}"/>
                    </a:ext>
                  </a:extLst>
                </p:cNvPr>
                <p:cNvPicPr/>
                <p:nvPr/>
              </p:nvPicPr>
              <p:blipFill>
                <a:blip r:embed="rId192"/>
                <a:stretch>
                  <a:fillRect/>
                </a:stretch>
              </p:blipFill>
              <p:spPr>
                <a:xfrm>
                  <a:off x="6834391" y="4188581"/>
                  <a:ext cx="1087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96" name="Ink 95">
                  <a:extLst>
                    <a:ext uri="{FF2B5EF4-FFF2-40B4-BE49-F238E27FC236}">
                      <a16:creationId xmlns:a16="http://schemas.microsoft.com/office/drawing/2014/main" id="{8D1EA381-BE6E-5D1B-E1C7-23B67674512C}"/>
                    </a:ext>
                  </a:extLst>
                </p14:cNvPr>
                <p14:cNvContentPartPr/>
                <p14:nvPr/>
              </p14:nvContentPartPr>
              <p14:xfrm>
                <a:off x="7235431" y="4098941"/>
                <a:ext cx="198360" cy="462960"/>
              </p14:xfrm>
            </p:contentPart>
          </mc:Choice>
          <mc:Fallback xmlns="">
            <p:pic>
              <p:nvPicPr>
                <p:cNvPr id="96" name="Ink 95">
                  <a:extLst>
                    <a:ext uri="{FF2B5EF4-FFF2-40B4-BE49-F238E27FC236}">
                      <a16:creationId xmlns:a16="http://schemas.microsoft.com/office/drawing/2014/main" id="{8D1EA381-BE6E-5D1B-E1C7-23B67674512C}"/>
                    </a:ext>
                  </a:extLst>
                </p:cNvPr>
                <p:cNvPicPr/>
                <p:nvPr/>
              </p:nvPicPr>
              <p:blipFill>
                <a:blip r:embed="rId194"/>
                <a:stretch>
                  <a:fillRect/>
                </a:stretch>
              </p:blipFill>
              <p:spPr>
                <a:xfrm>
                  <a:off x="7226791" y="4090301"/>
                  <a:ext cx="21600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97" name="Ink 96">
                  <a:extLst>
                    <a:ext uri="{FF2B5EF4-FFF2-40B4-BE49-F238E27FC236}">
                      <a16:creationId xmlns:a16="http://schemas.microsoft.com/office/drawing/2014/main" id="{4657FF16-10A7-C18E-8CF7-A1A9B416453D}"/>
                    </a:ext>
                  </a:extLst>
                </p14:cNvPr>
                <p14:cNvContentPartPr/>
                <p14:nvPr/>
              </p14:nvContentPartPr>
              <p14:xfrm>
                <a:off x="7485271" y="3973661"/>
                <a:ext cx="231840" cy="334080"/>
              </p14:xfrm>
            </p:contentPart>
          </mc:Choice>
          <mc:Fallback xmlns="">
            <p:pic>
              <p:nvPicPr>
                <p:cNvPr id="97" name="Ink 96">
                  <a:extLst>
                    <a:ext uri="{FF2B5EF4-FFF2-40B4-BE49-F238E27FC236}">
                      <a16:creationId xmlns:a16="http://schemas.microsoft.com/office/drawing/2014/main" id="{4657FF16-10A7-C18E-8CF7-A1A9B416453D}"/>
                    </a:ext>
                  </a:extLst>
                </p:cNvPr>
                <p:cNvPicPr/>
                <p:nvPr/>
              </p:nvPicPr>
              <p:blipFill>
                <a:blip r:embed="rId196"/>
                <a:stretch>
                  <a:fillRect/>
                </a:stretch>
              </p:blipFill>
              <p:spPr>
                <a:xfrm>
                  <a:off x="7476631" y="3964661"/>
                  <a:ext cx="24948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98" name="Ink 97">
                  <a:extLst>
                    <a:ext uri="{FF2B5EF4-FFF2-40B4-BE49-F238E27FC236}">
                      <a16:creationId xmlns:a16="http://schemas.microsoft.com/office/drawing/2014/main" id="{858A07B6-7A9B-8A0A-CF57-53576F2FD2A7}"/>
                    </a:ext>
                  </a:extLst>
                </p14:cNvPr>
                <p14:cNvContentPartPr/>
                <p14:nvPr/>
              </p14:nvContentPartPr>
              <p14:xfrm>
                <a:off x="7664551" y="4123781"/>
                <a:ext cx="46800" cy="84240"/>
              </p14:xfrm>
            </p:contentPart>
          </mc:Choice>
          <mc:Fallback xmlns="">
            <p:pic>
              <p:nvPicPr>
                <p:cNvPr id="98" name="Ink 97">
                  <a:extLst>
                    <a:ext uri="{FF2B5EF4-FFF2-40B4-BE49-F238E27FC236}">
                      <a16:creationId xmlns:a16="http://schemas.microsoft.com/office/drawing/2014/main" id="{858A07B6-7A9B-8A0A-CF57-53576F2FD2A7}"/>
                    </a:ext>
                  </a:extLst>
                </p:cNvPr>
                <p:cNvPicPr/>
                <p:nvPr/>
              </p:nvPicPr>
              <p:blipFill>
                <a:blip r:embed="rId198"/>
                <a:stretch>
                  <a:fillRect/>
                </a:stretch>
              </p:blipFill>
              <p:spPr>
                <a:xfrm>
                  <a:off x="7655911" y="4115141"/>
                  <a:ext cx="644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99" name="Ink 98">
                  <a:extLst>
                    <a:ext uri="{FF2B5EF4-FFF2-40B4-BE49-F238E27FC236}">
                      <a16:creationId xmlns:a16="http://schemas.microsoft.com/office/drawing/2014/main" id="{A0DBD4F5-5053-251B-60D5-43EE7A246F79}"/>
                    </a:ext>
                  </a:extLst>
                </p14:cNvPr>
                <p14:cNvContentPartPr/>
                <p14:nvPr/>
              </p14:nvContentPartPr>
              <p14:xfrm>
                <a:off x="7777231" y="4066901"/>
                <a:ext cx="189000" cy="218520"/>
              </p14:xfrm>
            </p:contentPart>
          </mc:Choice>
          <mc:Fallback xmlns="">
            <p:pic>
              <p:nvPicPr>
                <p:cNvPr id="99" name="Ink 98">
                  <a:extLst>
                    <a:ext uri="{FF2B5EF4-FFF2-40B4-BE49-F238E27FC236}">
                      <a16:creationId xmlns:a16="http://schemas.microsoft.com/office/drawing/2014/main" id="{A0DBD4F5-5053-251B-60D5-43EE7A246F79}"/>
                    </a:ext>
                  </a:extLst>
                </p:cNvPr>
                <p:cNvPicPr/>
                <p:nvPr/>
              </p:nvPicPr>
              <p:blipFill>
                <a:blip r:embed="rId200"/>
                <a:stretch>
                  <a:fillRect/>
                </a:stretch>
              </p:blipFill>
              <p:spPr>
                <a:xfrm>
                  <a:off x="7768591" y="4057901"/>
                  <a:ext cx="2066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00" name="Ink 99">
                  <a:extLst>
                    <a:ext uri="{FF2B5EF4-FFF2-40B4-BE49-F238E27FC236}">
                      <a16:creationId xmlns:a16="http://schemas.microsoft.com/office/drawing/2014/main" id="{F684A317-9AA7-C38B-C266-A374090292B5}"/>
                    </a:ext>
                  </a:extLst>
                </p14:cNvPr>
                <p14:cNvContentPartPr/>
                <p14:nvPr/>
              </p14:nvContentPartPr>
              <p14:xfrm>
                <a:off x="8088991" y="4032341"/>
                <a:ext cx="274680" cy="234000"/>
              </p14:xfrm>
            </p:contentPart>
          </mc:Choice>
          <mc:Fallback xmlns="">
            <p:pic>
              <p:nvPicPr>
                <p:cNvPr id="100" name="Ink 99">
                  <a:extLst>
                    <a:ext uri="{FF2B5EF4-FFF2-40B4-BE49-F238E27FC236}">
                      <a16:creationId xmlns:a16="http://schemas.microsoft.com/office/drawing/2014/main" id="{F684A317-9AA7-C38B-C266-A374090292B5}"/>
                    </a:ext>
                  </a:extLst>
                </p:cNvPr>
                <p:cNvPicPr/>
                <p:nvPr/>
              </p:nvPicPr>
              <p:blipFill>
                <a:blip r:embed="rId202"/>
                <a:stretch>
                  <a:fillRect/>
                </a:stretch>
              </p:blipFill>
              <p:spPr>
                <a:xfrm>
                  <a:off x="8080351" y="4023701"/>
                  <a:ext cx="2923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01" name="Ink 100">
                  <a:extLst>
                    <a:ext uri="{FF2B5EF4-FFF2-40B4-BE49-F238E27FC236}">
                      <a16:creationId xmlns:a16="http://schemas.microsoft.com/office/drawing/2014/main" id="{F034A682-905D-C403-6E8C-453374544A86}"/>
                    </a:ext>
                  </a:extLst>
                </p14:cNvPr>
                <p14:cNvContentPartPr/>
                <p14:nvPr/>
              </p14:nvContentPartPr>
              <p14:xfrm>
                <a:off x="8452951" y="3938381"/>
                <a:ext cx="394560" cy="311760"/>
              </p14:xfrm>
            </p:contentPart>
          </mc:Choice>
          <mc:Fallback xmlns="">
            <p:pic>
              <p:nvPicPr>
                <p:cNvPr id="101" name="Ink 100">
                  <a:extLst>
                    <a:ext uri="{FF2B5EF4-FFF2-40B4-BE49-F238E27FC236}">
                      <a16:creationId xmlns:a16="http://schemas.microsoft.com/office/drawing/2014/main" id="{F034A682-905D-C403-6E8C-453374544A86}"/>
                    </a:ext>
                  </a:extLst>
                </p:cNvPr>
                <p:cNvPicPr/>
                <p:nvPr/>
              </p:nvPicPr>
              <p:blipFill>
                <a:blip r:embed="rId204"/>
                <a:stretch>
                  <a:fillRect/>
                </a:stretch>
              </p:blipFill>
              <p:spPr>
                <a:xfrm>
                  <a:off x="8444311" y="3929741"/>
                  <a:ext cx="41220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02" name="Ink 101">
                  <a:extLst>
                    <a:ext uri="{FF2B5EF4-FFF2-40B4-BE49-F238E27FC236}">
                      <a16:creationId xmlns:a16="http://schemas.microsoft.com/office/drawing/2014/main" id="{41CB3695-47A4-0475-344E-0CEAC7F1DF83}"/>
                    </a:ext>
                  </a:extLst>
                </p14:cNvPr>
                <p14:cNvContentPartPr/>
                <p14:nvPr/>
              </p14:nvContentPartPr>
              <p14:xfrm>
                <a:off x="8962711" y="3940541"/>
                <a:ext cx="130320" cy="304560"/>
              </p14:xfrm>
            </p:contentPart>
          </mc:Choice>
          <mc:Fallback xmlns="">
            <p:pic>
              <p:nvPicPr>
                <p:cNvPr id="102" name="Ink 101">
                  <a:extLst>
                    <a:ext uri="{FF2B5EF4-FFF2-40B4-BE49-F238E27FC236}">
                      <a16:creationId xmlns:a16="http://schemas.microsoft.com/office/drawing/2014/main" id="{41CB3695-47A4-0475-344E-0CEAC7F1DF83}"/>
                    </a:ext>
                  </a:extLst>
                </p:cNvPr>
                <p:cNvPicPr/>
                <p:nvPr/>
              </p:nvPicPr>
              <p:blipFill>
                <a:blip r:embed="rId206"/>
                <a:stretch>
                  <a:fillRect/>
                </a:stretch>
              </p:blipFill>
              <p:spPr>
                <a:xfrm>
                  <a:off x="8954071" y="3931901"/>
                  <a:ext cx="14796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03" name="Ink 102">
                  <a:extLst>
                    <a:ext uri="{FF2B5EF4-FFF2-40B4-BE49-F238E27FC236}">
                      <a16:creationId xmlns:a16="http://schemas.microsoft.com/office/drawing/2014/main" id="{9F61BBBB-162D-FB05-0542-F652940A258B}"/>
                    </a:ext>
                  </a:extLst>
                </p14:cNvPr>
                <p14:cNvContentPartPr/>
                <p14:nvPr/>
              </p14:nvContentPartPr>
              <p14:xfrm>
                <a:off x="9182671" y="3926861"/>
                <a:ext cx="20880" cy="52920"/>
              </p14:xfrm>
            </p:contentPart>
          </mc:Choice>
          <mc:Fallback xmlns="">
            <p:pic>
              <p:nvPicPr>
                <p:cNvPr id="103" name="Ink 102">
                  <a:extLst>
                    <a:ext uri="{FF2B5EF4-FFF2-40B4-BE49-F238E27FC236}">
                      <a16:creationId xmlns:a16="http://schemas.microsoft.com/office/drawing/2014/main" id="{9F61BBBB-162D-FB05-0542-F652940A258B}"/>
                    </a:ext>
                  </a:extLst>
                </p:cNvPr>
                <p:cNvPicPr/>
                <p:nvPr/>
              </p:nvPicPr>
              <p:blipFill>
                <a:blip r:embed="rId208"/>
                <a:stretch>
                  <a:fillRect/>
                </a:stretch>
              </p:blipFill>
              <p:spPr>
                <a:xfrm>
                  <a:off x="9173671" y="3918221"/>
                  <a:ext cx="385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04" name="Ink 103">
                  <a:extLst>
                    <a:ext uri="{FF2B5EF4-FFF2-40B4-BE49-F238E27FC236}">
                      <a16:creationId xmlns:a16="http://schemas.microsoft.com/office/drawing/2014/main" id="{3CBFDDE3-389E-1F7B-EEE1-94873EB98BD8}"/>
                    </a:ext>
                  </a:extLst>
                </p14:cNvPr>
                <p14:cNvContentPartPr/>
                <p14:nvPr/>
              </p14:nvContentPartPr>
              <p14:xfrm>
                <a:off x="9242431" y="3914621"/>
                <a:ext cx="14040" cy="93600"/>
              </p14:xfrm>
            </p:contentPart>
          </mc:Choice>
          <mc:Fallback xmlns="">
            <p:pic>
              <p:nvPicPr>
                <p:cNvPr id="104" name="Ink 103">
                  <a:extLst>
                    <a:ext uri="{FF2B5EF4-FFF2-40B4-BE49-F238E27FC236}">
                      <a16:creationId xmlns:a16="http://schemas.microsoft.com/office/drawing/2014/main" id="{3CBFDDE3-389E-1F7B-EEE1-94873EB98BD8}"/>
                    </a:ext>
                  </a:extLst>
                </p:cNvPr>
                <p:cNvPicPr/>
                <p:nvPr/>
              </p:nvPicPr>
              <p:blipFill>
                <a:blip r:embed="rId210"/>
                <a:stretch>
                  <a:fillRect/>
                </a:stretch>
              </p:blipFill>
              <p:spPr>
                <a:xfrm>
                  <a:off x="9233431" y="3905981"/>
                  <a:ext cx="316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05" name="Ink 104">
                  <a:extLst>
                    <a:ext uri="{FF2B5EF4-FFF2-40B4-BE49-F238E27FC236}">
                      <a16:creationId xmlns:a16="http://schemas.microsoft.com/office/drawing/2014/main" id="{D0BE4740-E6B9-F6BA-2771-1E44C567123B}"/>
                    </a:ext>
                  </a:extLst>
                </p14:cNvPr>
                <p14:cNvContentPartPr/>
                <p14:nvPr/>
              </p14:nvContentPartPr>
              <p14:xfrm>
                <a:off x="9320911" y="4024781"/>
                <a:ext cx="166680" cy="104040"/>
              </p14:xfrm>
            </p:contentPart>
          </mc:Choice>
          <mc:Fallback xmlns="">
            <p:pic>
              <p:nvPicPr>
                <p:cNvPr id="105" name="Ink 104">
                  <a:extLst>
                    <a:ext uri="{FF2B5EF4-FFF2-40B4-BE49-F238E27FC236}">
                      <a16:creationId xmlns:a16="http://schemas.microsoft.com/office/drawing/2014/main" id="{D0BE4740-E6B9-F6BA-2771-1E44C567123B}"/>
                    </a:ext>
                  </a:extLst>
                </p:cNvPr>
                <p:cNvPicPr/>
                <p:nvPr/>
              </p:nvPicPr>
              <p:blipFill>
                <a:blip r:embed="rId212"/>
                <a:stretch>
                  <a:fillRect/>
                </a:stretch>
              </p:blipFill>
              <p:spPr>
                <a:xfrm>
                  <a:off x="9311911" y="4015781"/>
                  <a:ext cx="1843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06" name="Ink 105">
                  <a:extLst>
                    <a:ext uri="{FF2B5EF4-FFF2-40B4-BE49-F238E27FC236}">
                      <a16:creationId xmlns:a16="http://schemas.microsoft.com/office/drawing/2014/main" id="{057936DC-C786-3E61-C9CD-CA1B4F3EB9B4}"/>
                    </a:ext>
                  </a:extLst>
                </p14:cNvPr>
                <p14:cNvContentPartPr/>
                <p14:nvPr/>
              </p14:nvContentPartPr>
              <p14:xfrm>
                <a:off x="9526831" y="4012541"/>
                <a:ext cx="129600" cy="95040"/>
              </p14:xfrm>
            </p:contentPart>
          </mc:Choice>
          <mc:Fallback xmlns="">
            <p:pic>
              <p:nvPicPr>
                <p:cNvPr id="106" name="Ink 105">
                  <a:extLst>
                    <a:ext uri="{FF2B5EF4-FFF2-40B4-BE49-F238E27FC236}">
                      <a16:creationId xmlns:a16="http://schemas.microsoft.com/office/drawing/2014/main" id="{057936DC-C786-3E61-C9CD-CA1B4F3EB9B4}"/>
                    </a:ext>
                  </a:extLst>
                </p:cNvPr>
                <p:cNvPicPr/>
                <p:nvPr/>
              </p:nvPicPr>
              <p:blipFill>
                <a:blip r:embed="rId214"/>
                <a:stretch>
                  <a:fillRect/>
                </a:stretch>
              </p:blipFill>
              <p:spPr>
                <a:xfrm>
                  <a:off x="9518191" y="4003901"/>
                  <a:ext cx="1472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07" name="Ink 106">
                  <a:extLst>
                    <a:ext uri="{FF2B5EF4-FFF2-40B4-BE49-F238E27FC236}">
                      <a16:creationId xmlns:a16="http://schemas.microsoft.com/office/drawing/2014/main" id="{2B4F6FA6-8092-451E-9D94-27C8FD77A59F}"/>
                    </a:ext>
                  </a:extLst>
                </p14:cNvPr>
                <p14:cNvContentPartPr/>
                <p14:nvPr/>
              </p14:nvContentPartPr>
              <p14:xfrm>
                <a:off x="9685231" y="3984821"/>
                <a:ext cx="378360" cy="119880"/>
              </p14:xfrm>
            </p:contentPart>
          </mc:Choice>
          <mc:Fallback xmlns="">
            <p:pic>
              <p:nvPicPr>
                <p:cNvPr id="107" name="Ink 106">
                  <a:extLst>
                    <a:ext uri="{FF2B5EF4-FFF2-40B4-BE49-F238E27FC236}">
                      <a16:creationId xmlns:a16="http://schemas.microsoft.com/office/drawing/2014/main" id="{2B4F6FA6-8092-451E-9D94-27C8FD77A59F}"/>
                    </a:ext>
                  </a:extLst>
                </p:cNvPr>
                <p:cNvPicPr/>
                <p:nvPr/>
              </p:nvPicPr>
              <p:blipFill>
                <a:blip r:embed="rId216"/>
                <a:stretch>
                  <a:fillRect/>
                </a:stretch>
              </p:blipFill>
              <p:spPr>
                <a:xfrm>
                  <a:off x="9676231" y="3976181"/>
                  <a:ext cx="3960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08" name="Ink 107">
                  <a:extLst>
                    <a:ext uri="{FF2B5EF4-FFF2-40B4-BE49-F238E27FC236}">
                      <a16:creationId xmlns:a16="http://schemas.microsoft.com/office/drawing/2014/main" id="{1D6D40C2-3882-9FE0-CC1E-DD3DEC7908FE}"/>
                    </a:ext>
                  </a:extLst>
                </p14:cNvPr>
                <p14:cNvContentPartPr/>
                <p14:nvPr/>
              </p14:nvContentPartPr>
              <p14:xfrm>
                <a:off x="10107151" y="3889781"/>
                <a:ext cx="41040" cy="60480"/>
              </p14:xfrm>
            </p:contentPart>
          </mc:Choice>
          <mc:Fallback xmlns="">
            <p:pic>
              <p:nvPicPr>
                <p:cNvPr id="108" name="Ink 107">
                  <a:extLst>
                    <a:ext uri="{FF2B5EF4-FFF2-40B4-BE49-F238E27FC236}">
                      <a16:creationId xmlns:a16="http://schemas.microsoft.com/office/drawing/2014/main" id="{1D6D40C2-3882-9FE0-CC1E-DD3DEC7908FE}"/>
                    </a:ext>
                  </a:extLst>
                </p:cNvPr>
                <p:cNvPicPr/>
                <p:nvPr/>
              </p:nvPicPr>
              <p:blipFill>
                <a:blip r:embed="rId218"/>
                <a:stretch>
                  <a:fillRect/>
                </a:stretch>
              </p:blipFill>
              <p:spPr>
                <a:xfrm>
                  <a:off x="10098511" y="3881141"/>
                  <a:ext cx="586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09" name="Ink 108">
                  <a:extLst>
                    <a:ext uri="{FF2B5EF4-FFF2-40B4-BE49-F238E27FC236}">
                      <a16:creationId xmlns:a16="http://schemas.microsoft.com/office/drawing/2014/main" id="{29D4E7EE-0625-5570-7E22-0FBC36BC6719}"/>
                    </a:ext>
                  </a:extLst>
                </p14:cNvPr>
                <p14:cNvContentPartPr/>
                <p14:nvPr/>
              </p14:nvContentPartPr>
              <p14:xfrm>
                <a:off x="10166191" y="3882581"/>
                <a:ext cx="154080" cy="254160"/>
              </p14:xfrm>
            </p:contentPart>
          </mc:Choice>
          <mc:Fallback xmlns="">
            <p:pic>
              <p:nvPicPr>
                <p:cNvPr id="109" name="Ink 108">
                  <a:extLst>
                    <a:ext uri="{FF2B5EF4-FFF2-40B4-BE49-F238E27FC236}">
                      <a16:creationId xmlns:a16="http://schemas.microsoft.com/office/drawing/2014/main" id="{29D4E7EE-0625-5570-7E22-0FBC36BC6719}"/>
                    </a:ext>
                  </a:extLst>
                </p:cNvPr>
                <p:cNvPicPr/>
                <p:nvPr/>
              </p:nvPicPr>
              <p:blipFill>
                <a:blip r:embed="rId220"/>
                <a:stretch>
                  <a:fillRect/>
                </a:stretch>
              </p:blipFill>
              <p:spPr>
                <a:xfrm>
                  <a:off x="10157551" y="3873581"/>
                  <a:ext cx="1717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0" name="Ink 129">
                  <a:extLst>
                    <a:ext uri="{FF2B5EF4-FFF2-40B4-BE49-F238E27FC236}">
                      <a16:creationId xmlns:a16="http://schemas.microsoft.com/office/drawing/2014/main" id="{4936D2C7-E4C2-52F6-6146-8D7954270DB8}"/>
                    </a:ext>
                  </a:extLst>
                </p14:cNvPr>
                <p14:cNvContentPartPr/>
                <p14:nvPr/>
              </p14:nvContentPartPr>
              <p14:xfrm>
                <a:off x="8072431" y="4375061"/>
                <a:ext cx="194040" cy="14400"/>
              </p14:xfrm>
            </p:contentPart>
          </mc:Choice>
          <mc:Fallback xmlns="">
            <p:pic>
              <p:nvPicPr>
                <p:cNvPr id="130" name="Ink 129">
                  <a:extLst>
                    <a:ext uri="{FF2B5EF4-FFF2-40B4-BE49-F238E27FC236}">
                      <a16:creationId xmlns:a16="http://schemas.microsoft.com/office/drawing/2014/main" id="{4936D2C7-E4C2-52F6-6146-8D7954270DB8}"/>
                    </a:ext>
                  </a:extLst>
                </p:cNvPr>
                <p:cNvPicPr/>
                <p:nvPr/>
              </p:nvPicPr>
              <p:blipFill>
                <a:blip r:embed="rId222"/>
                <a:stretch>
                  <a:fillRect/>
                </a:stretch>
              </p:blipFill>
              <p:spPr>
                <a:xfrm>
                  <a:off x="8063431" y="4366421"/>
                  <a:ext cx="2116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1" name="Ink 130">
                  <a:extLst>
                    <a:ext uri="{FF2B5EF4-FFF2-40B4-BE49-F238E27FC236}">
                      <a16:creationId xmlns:a16="http://schemas.microsoft.com/office/drawing/2014/main" id="{D89A36EE-E909-9482-47DD-BE3B53FC8D00}"/>
                    </a:ext>
                  </a:extLst>
                </p14:cNvPr>
                <p14:cNvContentPartPr/>
                <p14:nvPr/>
              </p14:nvContentPartPr>
              <p14:xfrm>
                <a:off x="8072071" y="4512941"/>
                <a:ext cx="190440" cy="30600"/>
              </p14:xfrm>
            </p:contentPart>
          </mc:Choice>
          <mc:Fallback xmlns="">
            <p:pic>
              <p:nvPicPr>
                <p:cNvPr id="131" name="Ink 130">
                  <a:extLst>
                    <a:ext uri="{FF2B5EF4-FFF2-40B4-BE49-F238E27FC236}">
                      <a16:creationId xmlns:a16="http://schemas.microsoft.com/office/drawing/2014/main" id="{D89A36EE-E909-9482-47DD-BE3B53FC8D00}"/>
                    </a:ext>
                  </a:extLst>
                </p:cNvPr>
                <p:cNvPicPr/>
                <p:nvPr/>
              </p:nvPicPr>
              <p:blipFill>
                <a:blip r:embed="rId224"/>
                <a:stretch>
                  <a:fillRect/>
                </a:stretch>
              </p:blipFill>
              <p:spPr>
                <a:xfrm>
                  <a:off x="8063431" y="4504301"/>
                  <a:ext cx="208080" cy="48240"/>
                </a:xfrm>
                <a:prstGeom prst="rect">
                  <a:avLst/>
                </a:prstGeom>
              </p:spPr>
            </p:pic>
          </mc:Fallback>
        </mc:AlternateContent>
      </p:grpSp>
      <p:grpSp>
        <p:nvGrpSpPr>
          <p:cNvPr id="136" name="Group 135">
            <a:extLst>
              <a:ext uri="{FF2B5EF4-FFF2-40B4-BE49-F238E27FC236}">
                <a16:creationId xmlns:a16="http://schemas.microsoft.com/office/drawing/2014/main" id="{0C6C348A-5A7A-4ECC-6243-D60D642F80B5}"/>
              </a:ext>
            </a:extLst>
          </p:cNvPr>
          <p:cNvGrpSpPr/>
          <p:nvPr/>
        </p:nvGrpSpPr>
        <p:grpSpPr>
          <a:xfrm>
            <a:off x="4684111" y="5761421"/>
            <a:ext cx="973080" cy="440280"/>
            <a:chOff x="4684111" y="5761421"/>
            <a:chExt cx="973080" cy="440280"/>
          </a:xfrm>
        </p:grpSpPr>
        <mc:AlternateContent xmlns:mc="http://schemas.openxmlformats.org/markup-compatibility/2006" xmlns:p14="http://schemas.microsoft.com/office/powerpoint/2010/main">
          <mc:Choice Requires="p14">
            <p:contentPart p14:bwMode="auto" r:id="rId225">
              <p14:nvContentPartPr>
                <p14:cNvPr id="133" name="Ink 132">
                  <a:extLst>
                    <a:ext uri="{FF2B5EF4-FFF2-40B4-BE49-F238E27FC236}">
                      <a16:creationId xmlns:a16="http://schemas.microsoft.com/office/drawing/2014/main" id="{176556C9-54F6-B5B4-316B-92813255F0A5}"/>
                    </a:ext>
                  </a:extLst>
                </p14:cNvPr>
                <p14:cNvContentPartPr/>
                <p14:nvPr/>
              </p14:nvContentPartPr>
              <p14:xfrm>
                <a:off x="4684111" y="5761421"/>
                <a:ext cx="573120" cy="207000"/>
              </p14:xfrm>
            </p:contentPart>
          </mc:Choice>
          <mc:Fallback xmlns="">
            <p:pic>
              <p:nvPicPr>
                <p:cNvPr id="133" name="Ink 132">
                  <a:extLst>
                    <a:ext uri="{FF2B5EF4-FFF2-40B4-BE49-F238E27FC236}">
                      <a16:creationId xmlns:a16="http://schemas.microsoft.com/office/drawing/2014/main" id="{176556C9-54F6-B5B4-316B-92813255F0A5}"/>
                    </a:ext>
                  </a:extLst>
                </p:cNvPr>
                <p:cNvPicPr/>
                <p:nvPr/>
              </p:nvPicPr>
              <p:blipFill>
                <a:blip r:embed="rId226"/>
                <a:stretch>
                  <a:fillRect/>
                </a:stretch>
              </p:blipFill>
              <p:spPr>
                <a:xfrm>
                  <a:off x="4675111" y="5752421"/>
                  <a:ext cx="5907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4" name="Ink 133">
                  <a:extLst>
                    <a:ext uri="{FF2B5EF4-FFF2-40B4-BE49-F238E27FC236}">
                      <a16:creationId xmlns:a16="http://schemas.microsoft.com/office/drawing/2014/main" id="{4B009923-4418-D86D-9184-784EE4DDD1D3}"/>
                    </a:ext>
                  </a:extLst>
                </p14:cNvPr>
                <p14:cNvContentPartPr/>
                <p14:nvPr/>
              </p14:nvContentPartPr>
              <p14:xfrm>
                <a:off x="5014951" y="5810741"/>
                <a:ext cx="146880" cy="390960"/>
              </p14:xfrm>
            </p:contentPart>
          </mc:Choice>
          <mc:Fallback xmlns="">
            <p:pic>
              <p:nvPicPr>
                <p:cNvPr id="134" name="Ink 133">
                  <a:extLst>
                    <a:ext uri="{FF2B5EF4-FFF2-40B4-BE49-F238E27FC236}">
                      <a16:creationId xmlns:a16="http://schemas.microsoft.com/office/drawing/2014/main" id="{4B009923-4418-D86D-9184-784EE4DDD1D3}"/>
                    </a:ext>
                  </a:extLst>
                </p:cNvPr>
                <p:cNvPicPr/>
                <p:nvPr/>
              </p:nvPicPr>
              <p:blipFill>
                <a:blip r:embed="rId228"/>
                <a:stretch>
                  <a:fillRect/>
                </a:stretch>
              </p:blipFill>
              <p:spPr>
                <a:xfrm>
                  <a:off x="5005951" y="5802101"/>
                  <a:ext cx="16452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5" name="Ink 134">
                  <a:extLst>
                    <a:ext uri="{FF2B5EF4-FFF2-40B4-BE49-F238E27FC236}">
                      <a16:creationId xmlns:a16="http://schemas.microsoft.com/office/drawing/2014/main" id="{4838756B-21E5-DA56-DBA3-5F65F458825B}"/>
                    </a:ext>
                  </a:extLst>
                </p14:cNvPr>
                <p14:cNvContentPartPr/>
                <p14:nvPr/>
              </p14:nvContentPartPr>
              <p14:xfrm>
                <a:off x="5122591" y="5986421"/>
                <a:ext cx="534600" cy="188280"/>
              </p14:xfrm>
            </p:contentPart>
          </mc:Choice>
          <mc:Fallback xmlns="">
            <p:pic>
              <p:nvPicPr>
                <p:cNvPr id="135" name="Ink 134">
                  <a:extLst>
                    <a:ext uri="{FF2B5EF4-FFF2-40B4-BE49-F238E27FC236}">
                      <a16:creationId xmlns:a16="http://schemas.microsoft.com/office/drawing/2014/main" id="{4838756B-21E5-DA56-DBA3-5F65F458825B}"/>
                    </a:ext>
                  </a:extLst>
                </p:cNvPr>
                <p:cNvPicPr/>
                <p:nvPr/>
              </p:nvPicPr>
              <p:blipFill>
                <a:blip r:embed="rId230"/>
                <a:stretch>
                  <a:fillRect/>
                </a:stretch>
              </p:blipFill>
              <p:spPr>
                <a:xfrm>
                  <a:off x="5113591" y="5977421"/>
                  <a:ext cx="552240" cy="205920"/>
                </a:xfrm>
                <a:prstGeom prst="rect">
                  <a:avLst/>
                </a:prstGeom>
              </p:spPr>
            </p:pic>
          </mc:Fallback>
        </mc:AlternateContent>
      </p:grpSp>
    </p:spTree>
    <p:extLst>
      <p:ext uri="{BB962C8B-B14F-4D97-AF65-F5344CB8AC3E}">
        <p14:creationId xmlns:p14="http://schemas.microsoft.com/office/powerpoint/2010/main" val="3601420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B3B3BD-86D6-96E6-7B4E-6E6F61E362F4}"/>
              </a:ext>
            </a:extLst>
          </p:cNvPr>
          <p:cNvPicPr>
            <a:picLocks noChangeAspect="1"/>
          </p:cNvPicPr>
          <p:nvPr/>
        </p:nvPicPr>
        <p:blipFill>
          <a:blip r:embed="rId2"/>
          <a:stretch>
            <a:fillRect/>
          </a:stretch>
        </p:blipFill>
        <p:spPr>
          <a:xfrm>
            <a:off x="186178" y="491235"/>
            <a:ext cx="11819644" cy="5875529"/>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BD65835-8F44-711F-EE6C-F16BC529E616}"/>
                  </a:ext>
                </a:extLst>
              </p14:cNvPr>
              <p14:cNvContentPartPr/>
              <p14:nvPr/>
            </p14:nvContentPartPr>
            <p14:xfrm>
              <a:off x="167191" y="503621"/>
              <a:ext cx="4320" cy="8280"/>
            </p14:xfrm>
          </p:contentPart>
        </mc:Choice>
        <mc:Fallback xmlns="">
          <p:pic>
            <p:nvPicPr>
              <p:cNvPr id="4" name="Ink 3">
                <a:extLst>
                  <a:ext uri="{FF2B5EF4-FFF2-40B4-BE49-F238E27FC236}">
                    <a16:creationId xmlns:a16="http://schemas.microsoft.com/office/drawing/2014/main" id="{9BD65835-8F44-711F-EE6C-F16BC529E616}"/>
                  </a:ext>
                </a:extLst>
              </p:cNvPr>
              <p:cNvPicPr/>
              <p:nvPr/>
            </p:nvPicPr>
            <p:blipFill>
              <a:blip r:embed="rId4"/>
              <a:stretch>
                <a:fillRect/>
              </a:stretch>
            </p:blipFill>
            <p:spPr>
              <a:xfrm>
                <a:off x="158191" y="494621"/>
                <a:ext cx="219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0D82AD0-525B-F6DB-CAD7-FF78460ABB64}"/>
                  </a:ext>
                </a:extLst>
              </p14:cNvPr>
              <p14:cNvContentPartPr/>
              <p14:nvPr/>
            </p14:nvContentPartPr>
            <p14:xfrm>
              <a:off x="491191" y="865061"/>
              <a:ext cx="360" cy="360"/>
            </p14:xfrm>
          </p:contentPart>
        </mc:Choice>
        <mc:Fallback xmlns="">
          <p:pic>
            <p:nvPicPr>
              <p:cNvPr id="5" name="Ink 4">
                <a:extLst>
                  <a:ext uri="{FF2B5EF4-FFF2-40B4-BE49-F238E27FC236}">
                    <a16:creationId xmlns:a16="http://schemas.microsoft.com/office/drawing/2014/main" id="{80D82AD0-525B-F6DB-CAD7-FF78460ABB64}"/>
                  </a:ext>
                </a:extLst>
              </p:cNvPr>
              <p:cNvPicPr/>
              <p:nvPr/>
            </p:nvPicPr>
            <p:blipFill>
              <a:blip r:embed="rId6"/>
              <a:stretch>
                <a:fillRect/>
              </a:stretch>
            </p:blipFill>
            <p:spPr>
              <a:xfrm>
                <a:off x="482551" y="856421"/>
                <a:ext cx="18000" cy="18000"/>
              </a:xfrm>
              <a:prstGeom prst="rect">
                <a:avLst/>
              </a:prstGeom>
            </p:spPr>
          </p:pic>
        </mc:Fallback>
      </mc:AlternateContent>
      <p:grpSp>
        <p:nvGrpSpPr>
          <p:cNvPr id="28" name="Group 27">
            <a:extLst>
              <a:ext uri="{FF2B5EF4-FFF2-40B4-BE49-F238E27FC236}">
                <a16:creationId xmlns:a16="http://schemas.microsoft.com/office/drawing/2014/main" id="{FF4249D8-4A6E-D14C-AB95-5F0A53CAFD60}"/>
              </a:ext>
            </a:extLst>
          </p:cNvPr>
          <p:cNvGrpSpPr/>
          <p:nvPr/>
        </p:nvGrpSpPr>
        <p:grpSpPr>
          <a:xfrm>
            <a:off x="77911" y="1297781"/>
            <a:ext cx="5456160" cy="3718800"/>
            <a:chOff x="77911" y="1297781"/>
            <a:chExt cx="5456160" cy="371880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FF07AF74-FF0D-512E-BF8F-8EFEB6300A65}"/>
                    </a:ext>
                  </a:extLst>
                </p14:cNvPr>
                <p14:cNvContentPartPr/>
                <p14:nvPr/>
              </p14:nvContentPartPr>
              <p14:xfrm>
                <a:off x="77911" y="1357541"/>
                <a:ext cx="511560" cy="391680"/>
              </p14:xfrm>
            </p:contentPart>
          </mc:Choice>
          <mc:Fallback xmlns="">
            <p:pic>
              <p:nvPicPr>
                <p:cNvPr id="6" name="Ink 5">
                  <a:extLst>
                    <a:ext uri="{FF2B5EF4-FFF2-40B4-BE49-F238E27FC236}">
                      <a16:creationId xmlns:a16="http://schemas.microsoft.com/office/drawing/2014/main" id="{FF07AF74-FF0D-512E-BF8F-8EFEB6300A65}"/>
                    </a:ext>
                  </a:extLst>
                </p:cNvPr>
                <p:cNvPicPr/>
                <p:nvPr/>
              </p:nvPicPr>
              <p:blipFill>
                <a:blip r:embed="rId8"/>
                <a:stretch>
                  <a:fillRect/>
                </a:stretch>
              </p:blipFill>
              <p:spPr>
                <a:xfrm>
                  <a:off x="69271" y="1348901"/>
                  <a:ext cx="52920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7C1C736F-A2A8-4390-C929-7DC250E47D38}"/>
                    </a:ext>
                  </a:extLst>
                </p14:cNvPr>
                <p14:cNvContentPartPr/>
                <p14:nvPr/>
              </p14:nvContentPartPr>
              <p14:xfrm>
                <a:off x="444751" y="1297781"/>
                <a:ext cx="3223800" cy="637920"/>
              </p14:xfrm>
            </p:contentPart>
          </mc:Choice>
          <mc:Fallback xmlns="">
            <p:pic>
              <p:nvPicPr>
                <p:cNvPr id="7" name="Ink 6">
                  <a:extLst>
                    <a:ext uri="{FF2B5EF4-FFF2-40B4-BE49-F238E27FC236}">
                      <a16:creationId xmlns:a16="http://schemas.microsoft.com/office/drawing/2014/main" id="{7C1C736F-A2A8-4390-C929-7DC250E47D38}"/>
                    </a:ext>
                  </a:extLst>
                </p:cNvPr>
                <p:cNvPicPr/>
                <p:nvPr/>
              </p:nvPicPr>
              <p:blipFill>
                <a:blip r:embed="rId10"/>
                <a:stretch>
                  <a:fillRect/>
                </a:stretch>
              </p:blipFill>
              <p:spPr>
                <a:xfrm>
                  <a:off x="435751" y="1289141"/>
                  <a:ext cx="3241440" cy="655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F1CCA0AC-5118-0756-D27C-BBD1E0D0D02E}"/>
                    </a:ext>
                  </a:extLst>
                </p14:cNvPr>
                <p14:cNvContentPartPr/>
                <p14:nvPr/>
              </p14:nvContentPartPr>
              <p14:xfrm>
                <a:off x="1495231" y="1799261"/>
                <a:ext cx="58320" cy="1261440"/>
              </p14:xfrm>
            </p:contentPart>
          </mc:Choice>
          <mc:Fallback xmlns="">
            <p:pic>
              <p:nvPicPr>
                <p:cNvPr id="8" name="Ink 7">
                  <a:extLst>
                    <a:ext uri="{FF2B5EF4-FFF2-40B4-BE49-F238E27FC236}">
                      <a16:creationId xmlns:a16="http://schemas.microsoft.com/office/drawing/2014/main" id="{F1CCA0AC-5118-0756-D27C-BBD1E0D0D02E}"/>
                    </a:ext>
                  </a:extLst>
                </p:cNvPr>
                <p:cNvPicPr/>
                <p:nvPr/>
              </p:nvPicPr>
              <p:blipFill>
                <a:blip r:embed="rId12"/>
                <a:stretch>
                  <a:fillRect/>
                </a:stretch>
              </p:blipFill>
              <p:spPr>
                <a:xfrm>
                  <a:off x="1486591" y="1790621"/>
                  <a:ext cx="75960" cy="1279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C227E0DA-E587-3645-5AF2-DB4B821B6FCF}"/>
                    </a:ext>
                  </a:extLst>
                </p14:cNvPr>
                <p14:cNvContentPartPr/>
                <p14:nvPr/>
              </p14:nvContentPartPr>
              <p14:xfrm>
                <a:off x="1454551" y="2883941"/>
                <a:ext cx="79560" cy="774360"/>
              </p14:xfrm>
            </p:contentPart>
          </mc:Choice>
          <mc:Fallback xmlns="">
            <p:pic>
              <p:nvPicPr>
                <p:cNvPr id="9" name="Ink 8">
                  <a:extLst>
                    <a:ext uri="{FF2B5EF4-FFF2-40B4-BE49-F238E27FC236}">
                      <a16:creationId xmlns:a16="http://schemas.microsoft.com/office/drawing/2014/main" id="{C227E0DA-E587-3645-5AF2-DB4B821B6FCF}"/>
                    </a:ext>
                  </a:extLst>
                </p:cNvPr>
                <p:cNvPicPr/>
                <p:nvPr/>
              </p:nvPicPr>
              <p:blipFill>
                <a:blip r:embed="rId14"/>
                <a:stretch>
                  <a:fillRect/>
                </a:stretch>
              </p:blipFill>
              <p:spPr>
                <a:xfrm>
                  <a:off x="1445911" y="2874941"/>
                  <a:ext cx="9720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876297F5-6566-E051-DD4C-1F3A7AC10381}"/>
                    </a:ext>
                  </a:extLst>
                </p14:cNvPr>
                <p14:cNvContentPartPr/>
                <p14:nvPr/>
              </p14:nvContentPartPr>
              <p14:xfrm>
                <a:off x="1287871" y="3558941"/>
                <a:ext cx="252000" cy="106200"/>
              </p14:xfrm>
            </p:contentPart>
          </mc:Choice>
          <mc:Fallback xmlns="">
            <p:pic>
              <p:nvPicPr>
                <p:cNvPr id="10" name="Ink 9">
                  <a:extLst>
                    <a:ext uri="{FF2B5EF4-FFF2-40B4-BE49-F238E27FC236}">
                      <a16:creationId xmlns:a16="http://schemas.microsoft.com/office/drawing/2014/main" id="{876297F5-6566-E051-DD4C-1F3A7AC10381}"/>
                    </a:ext>
                  </a:extLst>
                </p:cNvPr>
                <p:cNvPicPr/>
                <p:nvPr/>
              </p:nvPicPr>
              <p:blipFill>
                <a:blip r:embed="rId16"/>
                <a:stretch>
                  <a:fillRect/>
                </a:stretch>
              </p:blipFill>
              <p:spPr>
                <a:xfrm>
                  <a:off x="1279231" y="3550301"/>
                  <a:ext cx="269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D502FB4B-D722-0A7E-EB02-9A22D9AA3F18}"/>
                    </a:ext>
                  </a:extLst>
                </p14:cNvPr>
                <p14:cNvContentPartPr/>
                <p14:nvPr/>
              </p14:nvContentPartPr>
              <p14:xfrm>
                <a:off x="1711231" y="3440861"/>
                <a:ext cx="137160" cy="139680"/>
              </p14:xfrm>
            </p:contentPart>
          </mc:Choice>
          <mc:Fallback xmlns="">
            <p:pic>
              <p:nvPicPr>
                <p:cNvPr id="11" name="Ink 10">
                  <a:extLst>
                    <a:ext uri="{FF2B5EF4-FFF2-40B4-BE49-F238E27FC236}">
                      <a16:creationId xmlns:a16="http://schemas.microsoft.com/office/drawing/2014/main" id="{D502FB4B-D722-0A7E-EB02-9A22D9AA3F18}"/>
                    </a:ext>
                  </a:extLst>
                </p:cNvPr>
                <p:cNvPicPr/>
                <p:nvPr/>
              </p:nvPicPr>
              <p:blipFill>
                <a:blip r:embed="rId18"/>
                <a:stretch>
                  <a:fillRect/>
                </a:stretch>
              </p:blipFill>
              <p:spPr>
                <a:xfrm>
                  <a:off x="1702591" y="3432221"/>
                  <a:ext cx="154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50833933-CA81-7A78-4F46-1409D130DA8D}"/>
                    </a:ext>
                  </a:extLst>
                </p14:cNvPr>
                <p14:cNvContentPartPr/>
                <p14:nvPr/>
              </p14:nvContentPartPr>
              <p14:xfrm>
                <a:off x="1906711" y="3487661"/>
                <a:ext cx="129960" cy="92520"/>
              </p14:xfrm>
            </p:contentPart>
          </mc:Choice>
          <mc:Fallback xmlns="">
            <p:pic>
              <p:nvPicPr>
                <p:cNvPr id="12" name="Ink 11">
                  <a:extLst>
                    <a:ext uri="{FF2B5EF4-FFF2-40B4-BE49-F238E27FC236}">
                      <a16:creationId xmlns:a16="http://schemas.microsoft.com/office/drawing/2014/main" id="{50833933-CA81-7A78-4F46-1409D130DA8D}"/>
                    </a:ext>
                  </a:extLst>
                </p:cNvPr>
                <p:cNvPicPr/>
                <p:nvPr/>
              </p:nvPicPr>
              <p:blipFill>
                <a:blip r:embed="rId20"/>
                <a:stretch>
                  <a:fillRect/>
                </a:stretch>
              </p:blipFill>
              <p:spPr>
                <a:xfrm>
                  <a:off x="1897711" y="3479021"/>
                  <a:ext cx="147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C2BAF45D-6255-514E-DDF6-92E0D83FD2EB}"/>
                    </a:ext>
                  </a:extLst>
                </p14:cNvPr>
                <p14:cNvContentPartPr/>
                <p14:nvPr/>
              </p14:nvContentPartPr>
              <p14:xfrm>
                <a:off x="2102551" y="3425381"/>
                <a:ext cx="90360" cy="231120"/>
              </p14:xfrm>
            </p:contentPart>
          </mc:Choice>
          <mc:Fallback xmlns="">
            <p:pic>
              <p:nvPicPr>
                <p:cNvPr id="13" name="Ink 12">
                  <a:extLst>
                    <a:ext uri="{FF2B5EF4-FFF2-40B4-BE49-F238E27FC236}">
                      <a16:creationId xmlns:a16="http://schemas.microsoft.com/office/drawing/2014/main" id="{C2BAF45D-6255-514E-DDF6-92E0D83FD2EB}"/>
                    </a:ext>
                  </a:extLst>
                </p:cNvPr>
                <p:cNvPicPr/>
                <p:nvPr/>
              </p:nvPicPr>
              <p:blipFill>
                <a:blip r:embed="rId22"/>
                <a:stretch>
                  <a:fillRect/>
                </a:stretch>
              </p:blipFill>
              <p:spPr>
                <a:xfrm>
                  <a:off x="2093911" y="3416381"/>
                  <a:ext cx="1080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AFB06567-67FD-228F-6F6E-83350F1978F1}"/>
                    </a:ext>
                  </a:extLst>
                </p14:cNvPr>
                <p14:cNvContentPartPr/>
                <p14:nvPr/>
              </p14:nvContentPartPr>
              <p14:xfrm>
                <a:off x="2247271" y="3451301"/>
                <a:ext cx="133920" cy="302040"/>
              </p14:xfrm>
            </p:contentPart>
          </mc:Choice>
          <mc:Fallback xmlns="">
            <p:pic>
              <p:nvPicPr>
                <p:cNvPr id="14" name="Ink 13">
                  <a:extLst>
                    <a:ext uri="{FF2B5EF4-FFF2-40B4-BE49-F238E27FC236}">
                      <a16:creationId xmlns:a16="http://schemas.microsoft.com/office/drawing/2014/main" id="{AFB06567-67FD-228F-6F6E-83350F1978F1}"/>
                    </a:ext>
                  </a:extLst>
                </p:cNvPr>
                <p:cNvPicPr/>
                <p:nvPr/>
              </p:nvPicPr>
              <p:blipFill>
                <a:blip r:embed="rId24"/>
                <a:stretch>
                  <a:fillRect/>
                </a:stretch>
              </p:blipFill>
              <p:spPr>
                <a:xfrm>
                  <a:off x="2238271" y="3442301"/>
                  <a:ext cx="15156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CC4F0F43-6F6A-F862-4CED-202D8446E713}"/>
                    </a:ext>
                  </a:extLst>
                </p14:cNvPr>
                <p14:cNvContentPartPr/>
                <p14:nvPr/>
              </p14:nvContentPartPr>
              <p14:xfrm>
                <a:off x="696751" y="3794381"/>
                <a:ext cx="1567800" cy="925920"/>
              </p14:xfrm>
            </p:contentPart>
          </mc:Choice>
          <mc:Fallback xmlns="">
            <p:pic>
              <p:nvPicPr>
                <p:cNvPr id="15" name="Ink 14">
                  <a:extLst>
                    <a:ext uri="{FF2B5EF4-FFF2-40B4-BE49-F238E27FC236}">
                      <a16:creationId xmlns:a16="http://schemas.microsoft.com/office/drawing/2014/main" id="{CC4F0F43-6F6A-F862-4CED-202D8446E713}"/>
                    </a:ext>
                  </a:extLst>
                </p:cNvPr>
                <p:cNvPicPr/>
                <p:nvPr/>
              </p:nvPicPr>
              <p:blipFill>
                <a:blip r:embed="rId26"/>
                <a:stretch>
                  <a:fillRect/>
                </a:stretch>
              </p:blipFill>
              <p:spPr>
                <a:xfrm>
                  <a:off x="688111" y="3785741"/>
                  <a:ext cx="1585440" cy="943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B4049699-716A-147B-08F3-6945ABC33066}"/>
                    </a:ext>
                  </a:extLst>
                </p14:cNvPr>
                <p14:cNvContentPartPr/>
                <p14:nvPr/>
              </p14:nvContentPartPr>
              <p14:xfrm>
                <a:off x="933991" y="4087061"/>
                <a:ext cx="216360" cy="283680"/>
              </p14:xfrm>
            </p:contentPart>
          </mc:Choice>
          <mc:Fallback xmlns="">
            <p:pic>
              <p:nvPicPr>
                <p:cNvPr id="16" name="Ink 15">
                  <a:extLst>
                    <a:ext uri="{FF2B5EF4-FFF2-40B4-BE49-F238E27FC236}">
                      <a16:creationId xmlns:a16="http://schemas.microsoft.com/office/drawing/2014/main" id="{B4049699-716A-147B-08F3-6945ABC33066}"/>
                    </a:ext>
                  </a:extLst>
                </p:cNvPr>
                <p:cNvPicPr/>
                <p:nvPr/>
              </p:nvPicPr>
              <p:blipFill>
                <a:blip r:embed="rId28"/>
                <a:stretch>
                  <a:fillRect/>
                </a:stretch>
              </p:blipFill>
              <p:spPr>
                <a:xfrm>
                  <a:off x="925351" y="4078061"/>
                  <a:ext cx="2340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91870485-0256-88C0-AB8F-60280F8A7156}"/>
                    </a:ext>
                  </a:extLst>
                </p14:cNvPr>
                <p14:cNvContentPartPr/>
                <p14:nvPr/>
              </p14:nvContentPartPr>
              <p14:xfrm>
                <a:off x="1247551" y="4158341"/>
                <a:ext cx="177480" cy="150480"/>
              </p14:xfrm>
            </p:contentPart>
          </mc:Choice>
          <mc:Fallback xmlns="">
            <p:pic>
              <p:nvPicPr>
                <p:cNvPr id="17" name="Ink 16">
                  <a:extLst>
                    <a:ext uri="{FF2B5EF4-FFF2-40B4-BE49-F238E27FC236}">
                      <a16:creationId xmlns:a16="http://schemas.microsoft.com/office/drawing/2014/main" id="{91870485-0256-88C0-AB8F-60280F8A7156}"/>
                    </a:ext>
                  </a:extLst>
                </p:cNvPr>
                <p:cNvPicPr/>
                <p:nvPr/>
              </p:nvPicPr>
              <p:blipFill>
                <a:blip r:embed="rId30"/>
                <a:stretch>
                  <a:fillRect/>
                </a:stretch>
              </p:blipFill>
              <p:spPr>
                <a:xfrm>
                  <a:off x="1238551" y="4149701"/>
                  <a:ext cx="195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Ink 17">
                  <a:extLst>
                    <a:ext uri="{FF2B5EF4-FFF2-40B4-BE49-F238E27FC236}">
                      <a16:creationId xmlns:a16="http://schemas.microsoft.com/office/drawing/2014/main" id="{F32AAE2F-FCB0-DC4C-A858-F0C209421D4C}"/>
                    </a:ext>
                  </a:extLst>
                </p14:cNvPr>
                <p14:cNvContentPartPr/>
                <p14:nvPr/>
              </p14:nvContentPartPr>
              <p14:xfrm>
                <a:off x="1470391" y="4086341"/>
                <a:ext cx="185760" cy="182520"/>
              </p14:xfrm>
            </p:contentPart>
          </mc:Choice>
          <mc:Fallback xmlns="">
            <p:pic>
              <p:nvPicPr>
                <p:cNvPr id="18" name="Ink 17">
                  <a:extLst>
                    <a:ext uri="{FF2B5EF4-FFF2-40B4-BE49-F238E27FC236}">
                      <a16:creationId xmlns:a16="http://schemas.microsoft.com/office/drawing/2014/main" id="{F32AAE2F-FCB0-DC4C-A858-F0C209421D4C}"/>
                    </a:ext>
                  </a:extLst>
                </p:cNvPr>
                <p:cNvPicPr/>
                <p:nvPr/>
              </p:nvPicPr>
              <p:blipFill>
                <a:blip r:embed="rId32"/>
                <a:stretch>
                  <a:fillRect/>
                </a:stretch>
              </p:blipFill>
              <p:spPr>
                <a:xfrm>
                  <a:off x="1461391" y="4077701"/>
                  <a:ext cx="2034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806790AA-989F-EE19-14B2-4E0A22DD1812}"/>
                    </a:ext>
                  </a:extLst>
                </p14:cNvPr>
                <p14:cNvContentPartPr/>
                <p14:nvPr/>
              </p14:nvContentPartPr>
              <p14:xfrm>
                <a:off x="1966111" y="4300181"/>
                <a:ext cx="2783520" cy="666000"/>
              </p14:xfrm>
            </p:contentPart>
          </mc:Choice>
          <mc:Fallback xmlns="">
            <p:pic>
              <p:nvPicPr>
                <p:cNvPr id="20" name="Ink 19">
                  <a:extLst>
                    <a:ext uri="{FF2B5EF4-FFF2-40B4-BE49-F238E27FC236}">
                      <a16:creationId xmlns:a16="http://schemas.microsoft.com/office/drawing/2014/main" id="{806790AA-989F-EE19-14B2-4E0A22DD1812}"/>
                    </a:ext>
                  </a:extLst>
                </p:cNvPr>
                <p:cNvPicPr/>
                <p:nvPr/>
              </p:nvPicPr>
              <p:blipFill>
                <a:blip r:embed="rId34"/>
                <a:stretch>
                  <a:fillRect/>
                </a:stretch>
              </p:blipFill>
              <p:spPr>
                <a:xfrm>
                  <a:off x="1957471" y="4291181"/>
                  <a:ext cx="2801160" cy="683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F4B1F232-197D-D977-EBD7-17B35C22DF29}"/>
                    </a:ext>
                  </a:extLst>
                </p14:cNvPr>
                <p14:cNvContentPartPr/>
                <p14:nvPr/>
              </p14:nvContentPartPr>
              <p14:xfrm>
                <a:off x="4643791" y="4256981"/>
                <a:ext cx="136080" cy="200520"/>
              </p14:xfrm>
            </p:contentPart>
          </mc:Choice>
          <mc:Fallback xmlns="">
            <p:pic>
              <p:nvPicPr>
                <p:cNvPr id="21" name="Ink 20">
                  <a:extLst>
                    <a:ext uri="{FF2B5EF4-FFF2-40B4-BE49-F238E27FC236}">
                      <a16:creationId xmlns:a16="http://schemas.microsoft.com/office/drawing/2014/main" id="{F4B1F232-197D-D977-EBD7-17B35C22DF29}"/>
                    </a:ext>
                  </a:extLst>
                </p:cNvPr>
                <p:cNvPicPr/>
                <p:nvPr/>
              </p:nvPicPr>
              <p:blipFill>
                <a:blip r:embed="rId36"/>
                <a:stretch>
                  <a:fillRect/>
                </a:stretch>
              </p:blipFill>
              <p:spPr>
                <a:xfrm>
                  <a:off x="4635151" y="4248341"/>
                  <a:ext cx="1537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23C983E4-D2A2-515E-2810-BC909C62460D}"/>
                    </a:ext>
                  </a:extLst>
                </p14:cNvPr>
                <p14:cNvContentPartPr/>
                <p14:nvPr/>
              </p14:nvContentPartPr>
              <p14:xfrm>
                <a:off x="5249311" y="3387581"/>
                <a:ext cx="284760" cy="1629000"/>
              </p14:xfrm>
            </p:contentPart>
          </mc:Choice>
          <mc:Fallback xmlns="">
            <p:pic>
              <p:nvPicPr>
                <p:cNvPr id="23" name="Ink 22">
                  <a:extLst>
                    <a:ext uri="{FF2B5EF4-FFF2-40B4-BE49-F238E27FC236}">
                      <a16:creationId xmlns:a16="http://schemas.microsoft.com/office/drawing/2014/main" id="{23C983E4-D2A2-515E-2810-BC909C62460D}"/>
                    </a:ext>
                  </a:extLst>
                </p:cNvPr>
                <p:cNvPicPr/>
                <p:nvPr/>
              </p:nvPicPr>
              <p:blipFill>
                <a:blip r:embed="rId38"/>
                <a:stretch>
                  <a:fillRect/>
                </a:stretch>
              </p:blipFill>
              <p:spPr>
                <a:xfrm>
                  <a:off x="5240311" y="3378941"/>
                  <a:ext cx="302400" cy="1646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E9B8BDAF-C84F-357A-47D8-8D969D31960C}"/>
                    </a:ext>
                  </a:extLst>
                </p14:cNvPr>
                <p14:cNvContentPartPr/>
                <p14:nvPr/>
              </p14:nvContentPartPr>
              <p14:xfrm>
                <a:off x="4691671" y="3640661"/>
                <a:ext cx="165960" cy="636120"/>
              </p14:xfrm>
            </p:contentPart>
          </mc:Choice>
          <mc:Fallback xmlns="">
            <p:pic>
              <p:nvPicPr>
                <p:cNvPr id="24" name="Ink 23">
                  <a:extLst>
                    <a:ext uri="{FF2B5EF4-FFF2-40B4-BE49-F238E27FC236}">
                      <a16:creationId xmlns:a16="http://schemas.microsoft.com/office/drawing/2014/main" id="{E9B8BDAF-C84F-357A-47D8-8D969D31960C}"/>
                    </a:ext>
                  </a:extLst>
                </p:cNvPr>
                <p:cNvPicPr/>
                <p:nvPr/>
              </p:nvPicPr>
              <p:blipFill>
                <a:blip r:embed="rId40"/>
                <a:stretch>
                  <a:fillRect/>
                </a:stretch>
              </p:blipFill>
              <p:spPr>
                <a:xfrm>
                  <a:off x="4683031" y="3631661"/>
                  <a:ext cx="18360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6FD4BA6F-8CB1-DAD6-31A6-248788908743}"/>
                    </a:ext>
                  </a:extLst>
                </p14:cNvPr>
                <p14:cNvContentPartPr/>
                <p14:nvPr/>
              </p14:nvContentPartPr>
              <p14:xfrm>
                <a:off x="4660351" y="3847661"/>
                <a:ext cx="509040" cy="242280"/>
              </p14:xfrm>
            </p:contentPart>
          </mc:Choice>
          <mc:Fallback xmlns="">
            <p:pic>
              <p:nvPicPr>
                <p:cNvPr id="25" name="Ink 24">
                  <a:extLst>
                    <a:ext uri="{FF2B5EF4-FFF2-40B4-BE49-F238E27FC236}">
                      <a16:creationId xmlns:a16="http://schemas.microsoft.com/office/drawing/2014/main" id="{6FD4BA6F-8CB1-DAD6-31A6-248788908743}"/>
                    </a:ext>
                  </a:extLst>
                </p:cNvPr>
                <p:cNvPicPr/>
                <p:nvPr/>
              </p:nvPicPr>
              <p:blipFill>
                <a:blip r:embed="rId42"/>
                <a:stretch>
                  <a:fillRect/>
                </a:stretch>
              </p:blipFill>
              <p:spPr>
                <a:xfrm>
                  <a:off x="4651711" y="3839021"/>
                  <a:ext cx="5266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Ink 25">
                  <a:extLst>
                    <a:ext uri="{FF2B5EF4-FFF2-40B4-BE49-F238E27FC236}">
                      <a16:creationId xmlns:a16="http://schemas.microsoft.com/office/drawing/2014/main" id="{CC53CD68-3055-C3E2-918B-8F58161AC994}"/>
                    </a:ext>
                  </a:extLst>
                </p14:cNvPr>
                <p14:cNvContentPartPr/>
                <p14:nvPr/>
              </p14:nvContentPartPr>
              <p14:xfrm>
                <a:off x="5161471" y="3797621"/>
                <a:ext cx="186840" cy="147600"/>
              </p14:xfrm>
            </p:contentPart>
          </mc:Choice>
          <mc:Fallback xmlns="">
            <p:pic>
              <p:nvPicPr>
                <p:cNvPr id="26" name="Ink 25">
                  <a:extLst>
                    <a:ext uri="{FF2B5EF4-FFF2-40B4-BE49-F238E27FC236}">
                      <a16:creationId xmlns:a16="http://schemas.microsoft.com/office/drawing/2014/main" id="{CC53CD68-3055-C3E2-918B-8F58161AC994}"/>
                    </a:ext>
                  </a:extLst>
                </p:cNvPr>
                <p:cNvPicPr/>
                <p:nvPr/>
              </p:nvPicPr>
              <p:blipFill>
                <a:blip r:embed="rId44"/>
                <a:stretch>
                  <a:fillRect/>
                </a:stretch>
              </p:blipFill>
              <p:spPr>
                <a:xfrm>
                  <a:off x="5152831" y="3788981"/>
                  <a:ext cx="2044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a:extLst>
                    <a:ext uri="{FF2B5EF4-FFF2-40B4-BE49-F238E27FC236}">
                      <a16:creationId xmlns:a16="http://schemas.microsoft.com/office/drawing/2014/main" id="{D83F7642-D195-D7CA-49E2-CE6A0FC84012}"/>
                    </a:ext>
                  </a:extLst>
                </p14:cNvPr>
                <p14:cNvContentPartPr/>
                <p14:nvPr/>
              </p14:nvContentPartPr>
              <p14:xfrm>
                <a:off x="4917391" y="4209821"/>
                <a:ext cx="444240" cy="273240"/>
              </p14:xfrm>
            </p:contentPart>
          </mc:Choice>
          <mc:Fallback xmlns="">
            <p:pic>
              <p:nvPicPr>
                <p:cNvPr id="27" name="Ink 26">
                  <a:extLst>
                    <a:ext uri="{FF2B5EF4-FFF2-40B4-BE49-F238E27FC236}">
                      <a16:creationId xmlns:a16="http://schemas.microsoft.com/office/drawing/2014/main" id="{D83F7642-D195-D7CA-49E2-CE6A0FC84012}"/>
                    </a:ext>
                  </a:extLst>
                </p:cNvPr>
                <p:cNvPicPr/>
                <p:nvPr/>
              </p:nvPicPr>
              <p:blipFill>
                <a:blip r:embed="rId46"/>
                <a:stretch>
                  <a:fillRect/>
                </a:stretch>
              </p:blipFill>
              <p:spPr>
                <a:xfrm>
                  <a:off x="4908751" y="4200821"/>
                  <a:ext cx="461880" cy="290880"/>
                </a:xfrm>
                <a:prstGeom prst="rect">
                  <a:avLst/>
                </a:prstGeom>
              </p:spPr>
            </p:pic>
          </mc:Fallback>
        </mc:AlternateContent>
      </p:grpSp>
      <p:grpSp>
        <p:nvGrpSpPr>
          <p:cNvPr id="33" name="Group 32">
            <a:extLst>
              <a:ext uri="{FF2B5EF4-FFF2-40B4-BE49-F238E27FC236}">
                <a16:creationId xmlns:a16="http://schemas.microsoft.com/office/drawing/2014/main" id="{7EC64BEB-D741-5170-F7DA-AB8CE5C4BDFB}"/>
              </a:ext>
            </a:extLst>
          </p:cNvPr>
          <p:cNvGrpSpPr/>
          <p:nvPr/>
        </p:nvGrpSpPr>
        <p:grpSpPr>
          <a:xfrm>
            <a:off x="2674951" y="4005341"/>
            <a:ext cx="627120" cy="348120"/>
            <a:chOff x="2674951" y="4005341"/>
            <a:chExt cx="627120" cy="348120"/>
          </a:xfrm>
        </p:grpSpPr>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F971D015-8392-660F-81D2-7B3003837142}"/>
                    </a:ext>
                  </a:extLst>
                </p14:cNvPr>
                <p14:cNvContentPartPr/>
                <p14:nvPr/>
              </p14:nvContentPartPr>
              <p14:xfrm>
                <a:off x="2674951" y="4146101"/>
                <a:ext cx="187560" cy="160560"/>
              </p14:xfrm>
            </p:contentPart>
          </mc:Choice>
          <mc:Fallback xmlns="">
            <p:pic>
              <p:nvPicPr>
                <p:cNvPr id="29" name="Ink 28">
                  <a:extLst>
                    <a:ext uri="{FF2B5EF4-FFF2-40B4-BE49-F238E27FC236}">
                      <a16:creationId xmlns:a16="http://schemas.microsoft.com/office/drawing/2014/main" id="{F971D015-8392-660F-81D2-7B3003837142}"/>
                    </a:ext>
                  </a:extLst>
                </p:cNvPr>
                <p:cNvPicPr/>
                <p:nvPr/>
              </p:nvPicPr>
              <p:blipFill>
                <a:blip r:embed="rId48"/>
                <a:stretch>
                  <a:fillRect/>
                </a:stretch>
              </p:blipFill>
              <p:spPr>
                <a:xfrm>
                  <a:off x="2666311" y="4137101"/>
                  <a:ext cx="2052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6D8BF3CB-0B63-6144-FAE8-413F00BD7DCE}"/>
                    </a:ext>
                  </a:extLst>
                </p14:cNvPr>
                <p14:cNvContentPartPr/>
                <p14:nvPr/>
              </p14:nvContentPartPr>
              <p14:xfrm>
                <a:off x="2900311" y="4117661"/>
                <a:ext cx="86760" cy="235800"/>
              </p14:xfrm>
            </p:contentPart>
          </mc:Choice>
          <mc:Fallback xmlns="">
            <p:pic>
              <p:nvPicPr>
                <p:cNvPr id="30" name="Ink 29">
                  <a:extLst>
                    <a:ext uri="{FF2B5EF4-FFF2-40B4-BE49-F238E27FC236}">
                      <a16:creationId xmlns:a16="http://schemas.microsoft.com/office/drawing/2014/main" id="{6D8BF3CB-0B63-6144-FAE8-413F00BD7DCE}"/>
                    </a:ext>
                  </a:extLst>
                </p:cNvPr>
                <p:cNvPicPr/>
                <p:nvPr/>
              </p:nvPicPr>
              <p:blipFill>
                <a:blip r:embed="rId50"/>
                <a:stretch>
                  <a:fillRect/>
                </a:stretch>
              </p:blipFill>
              <p:spPr>
                <a:xfrm>
                  <a:off x="2891671" y="4109021"/>
                  <a:ext cx="1044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DF862165-E20D-DB1A-7828-E1D5CB6477E1}"/>
                    </a:ext>
                  </a:extLst>
                </p14:cNvPr>
                <p14:cNvContentPartPr/>
                <p14:nvPr/>
              </p14:nvContentPartPr>
              <p14:xfrm>
                <a:off x="3041791" y="4005341"/>
                <a:ext cx="108720" cy="240120"/>
              </p14:xfrm>
            </p:contentPart>
          </mc:Choice>
          <mc:Fallback xmlns="">
            <p:pic>
              <p:nvPicPr>
                <p:cNvPr id="31" name="Ink 30">
                  <a:extLst>
                    <a:ext uri="{FF2B5EF4-FFF2-40B4-BE49-F238E27FC236}">
                      <a16:creationId xmlns:a16="http://schemas.microsoft.com/office/drawing/2014/main" id="{DF862165-E20D-DB1A-7828-E1D5CB6477E1}"/>
                    </a:ext>
                  </a:extLst>
                </p:cNvPr>
                <p:cNvPicPr/>
                <p:nvPr/>
              </p:nvPicPr>
              <p:blipFill>
                <a:blip r:embed="rId52"/>
                <a:stretch>
                  <a:fillRect/>
                </a:stretch>
              </p:blipFill>
              <p:spPr>
                <a:xfrm>
                  <a:off x="3033151" y="3996701"/>
                  <a:ext cx="1263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58E5318C-2987-96B4-8961-29D9577D8B49}"/>
                    </a:ext>
                  </a:extLst>
                </p14:cNvPr>
                <p14:cNvContentPartPr/>
                <p14:nvPr/>
              </p14:nvContentPartPr>
              <p14:xfrm>
                <a:off x="3049351" y="4030901"/>
                <a:ext cx="252720" cy="148320"/>
              </p14:xfrm>
            </p:contentPart>
          </mc:Choice>
          <mc:Fallback xmlns="">
            <p:pic>
              <p:nvPicPr>
                <p:cNvPr id="32" name="Ink 31">
                  <a:extLst>
                    <a:ext uri="{FF2B5EF4-FFF2-40B4-BE49-F238E27FC236}">
                      <a16:creationId xmlns:a16="http://schemas.microsoft.com/office/drawing/2014/main" id="{58E5318C-2987-96B4-8961-29D9577D8B49}"/>
                    </a:ext>
                  </a:extLst>
                </p:cNvPr>
                <p:cNvPicPr/>
                <p:nvPr/>
              </p:nvPicPr>
              <p:blipFill>
                <a:blip r:embed="rId54"/>
                <a:stretch>
                  <a:fillRect/>
                </a:stretch>
              </p:blipFill>
              <p:spPr>
                <a:xfrm>
                  <a:off x="3040711" y="4021901"/>
                  <a:ext cx="270360" cy="16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40" name="Ink 39">
                <a:extLst>
                  <a:ext uri="{FF2B5EF4-FFF2-40B4-BE49-F238E27FC236}">
                    <a16:creationId xmlns:a16="http://schemas.microsoft.com/office/drawing/2014/main" id="{8A46039E-414A-51E4-8D13-A6A9B54CB36F}"/>
                  </a:ext>
                </a:extLst>
              </p14:cNvPr>
              <p14:cNvContentPartPr/>
              <p14:nvPr/>
            </p14:nvContentPartPr>
            <p14:xfrm>
              <a:off x="7314991" y="1389941"/>
              <a:ext cx="226440" cy="215280"/>
            </p14:xfrm>
          </p:contentPart>
        </mc:Choice>
        <mc:Fallback xmlns="">
          <p:pic>
            <p:nvPicPr>
              <p:cNvPr id="40" name="Ink 39">
                <a:extLst>
                  <a:ext uri="{FF2B5EF4-FFF2-40B4-BE49-F238E27FC236}">
                    <a16:creationId xmlns:a16="http://schemas.microsoft.com/office/drawing/2014/main" id="{8A46039E-414A-51E4-8D13-A6A9B54CB36F}"/>
                  </a:ext>
                </a:extLst>
              </p:cNvPr>
              <p:cNvPicPr/>
              <p:nvPr/>
            </p:nvPicPr>
            <p:blipFill>
              <a:blip r:embed="rId56"/>
              <a:stretch>
                <a:fillRect/>
              </a:stretch>
            </p:blipFill>
            <p:spPr>
              <a:xfrm>
                <a:off x="7306351" y="1380941"/>
                <a:ext cx="2440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Ink 40">
                <a:extLst>
                  <a:ext uri="{FF2B5EF4-FFF2-40B4-BE49-F238E27FC236}">
                    <a16:creationId xmlns:a16="http://schemas.microsoft.com/office/drawing/2014/main" id="{5D22ABD6-9809-3953-1729-E901FF9AECE0}"/>
                  </a:ext>
                </a:extLst>
              </p14:cNvPr>
              <p14:cNvContentPartPr/>
              <p14:nvPr/>
            </p14:nvContentPartPr>
            <p14:xfrm>
              <a:off x="7383751" y="1504421"/>
              <a:ext cx="891720" cy="360"/>
            </p14:xfrm>
          </p:contentPart>
        </mc:Choice>
        <mc:Fallback xmlns="">
          <p:pic>
            <p:nvPicPr>
              <p:cNvPr id="41" name="Ink 40">
                <a:extLst>
                  <a:ext uri="{FF2B5EF4-FFF2-40B4-BE49-F238E27FC236}">
                    <a16:creationId xmlns:a16="http://schemas.microsoft.com/office/drawing/2014/main" id="{5D22ABD6-9809-3953-1729-E901FF9AECE0}"/>
                  </a:ext>
                </a:extLst>
              </p:cNvPr>
              <p:cNvPicPr/>
              <p:nvPr/>
            </p:nvPicPr>
            <p:blipFill>
              <a:blip r:embed="rId58"/>
              <a:stretch>
                <a:fillRect/>
              </a:stretch>
            </p:blipFill>
            <p:spPr>
              <a:xfrm>
                <a:off x="7375111" y="1495421"/>
                <a:ext cx="909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Ink 41">
                <a:extLst>
                  <a:ext uri="{FF2B5EF4-FFF2-40B4-BE49-F238E27FC236}">
                    <a16:creationId xmlns:a16="http://schemas.microsoft.com/office/drawing/2014/main" id="{093B1D5A-95B0-D6E9-2514-43A8C263EBA2}"/>
                  </a:ext>
                </a:extLst>
              </p14:cNvPr>
              <p14:cNvContentPartPr/>
              <p14:nvPr/>
            </p14:nvContentPartPr>
            <p14:xfrm>
              <a:off x="9498031" y="1522061"/>
              <a:ext cx="176400" cy="21600"/>
            </p14:xfrm>
          </p:contentPart>
        </mc:Choice>
        <mc:Fallback xmlns="">
          <p:pic>
            <p:nvPicPr>
              <p:cNvPr id="42" name="Ink 41">
                <a:extLst>
                  <a:ext uri="{FF2B5EF4-FFF2-40B4-BE49-F238E27FC236}">
                    <a16:creationId xmlns:a16="http://schemas.microsoft.com/office/drawing/2014/main" id="{093B1D5A-95B0-D6E9-2514-43A8C263EBA2}"/>
                  </a:ext>
                </a:extLst>
              </p:cNvPr>
              <p:cNvPicPr/>
              <p:nvPr/>
            </p:nvPicPr>
            <p:blipFill>
              <a:blip r:embed="rId60"/>
              <a:stretch>
                <a:fillRect/>
              </a:stretch>
            </p:blipFill>
            <p:spPr>
              <a:xfrm>
                <a:off x="9489031" y="1513061"/>
                <a:ext cx="1940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420AE75D-2005-5E05-507F-65EAEF5A9F63}"/>
                  </a:ext>
                </a:extLst>
              </p14:cNvPr>
              <p14:cNvContentPartPr/>
              <p14:nvPr/>
            </p14:nvContentPartPr>
            <p14:xfrm>
              <a:off x="8229391" y="1445381"/>
              <a:ext cx="1962000" cy="1195200"/>
            </p14:xfrm>
          </p:contentPart>
        </mc:Choice>
        <mc:Fallback xmlns="">
          <p:pic>
            <p:nvPicPr>
              <p:cNvPr id="43" name="Ink 42">
                <a:extLst>
                  <a:ext uri="{FF2B5EF4-FFF2-40B4-BE49-F238E27FC236}">
                    <a16:creationId xmlns:a16="http://schemas.microsoft.com/office/drawing/2014/main" id="{420AE75D-2005-5E05-507F-65EAEF5A9F63}"/>
                  </a:ext>
                </a:extLst>
              </p:cNvPr>
              <p:cNvPicPr/>
              <p:nvPr/>
            </p:nvPicPr>
            <p:blipFill>
              <a:blip r:embed="rId62"/>
              <a:stretch>
                <a:fillRect/>
              </a:stretch>
            </p:blipFill>
            <p:spPr>
              <a:xfrm>
                <a:off x="8220391" y="1436741"/>
                <a:ext cx="1979640" cy="1212840"/>
              </a:xfrm>
              <a:prstGeom prst="rect">
                <a:avLst/>
              </a:prstGeom>
            </p:spPr>
          </p:pic>
        </mc:Fallback>
      </mc:AlternateContent>
      <p:grpSp>
        <p:nvGrpSpPr>
          <p:cNvPr id="71" name="Group 70">
            <a:extLst>
              <a:ext uri="{FF2B5EF4-FFF2-40B4-BE49-F238E27FC236}">
                <a16:creationId xmlns:a16="http://schemas.microsoft.com/office/drawing/2014/main" id="{D04173F3-C1C9-FD19-ADD5-91D8A85552F8}"/>
              </a:ext>
            </a:extLst>
          </p:cNvPr>
          <p:cNvGrpSpPr/>
          <p:nvPr/>
        </p:nvGrpSpPr>
        <p:grpSpPr>
          <a:xfrm>
            <a:off x="7555471" y="2613941"/>
            <a:ext cx="4204440" cy="2757960"/>
            <a:chOff x="7555471" y="2613941"/>
            <a:chExt cx="4204440" cy="2757960"/>
          </a:xfrm>
        </p:grpSpPr>
        <mc:AlternateContent xmlns:mc="http://schemas.openxmlformats.org/markup-compatibility/2006" xmlns:p14="http://schemas.microsoft.com/office/powerpoint/2010/main">
          <mc:Choice Requires="p14">
            <p:contentPart p14:bwMode="auto" r:id="rId63">
              <p14:nvContentPartPr>
                <p14:cNvPr id="34" name="Ink 33">
                  <a:extLst>
                    <a:ext uri="{FF2B5EF4-FFF2-40B4-BE49-F238E27FC236}">
                      <a16:creationId xmlns:a16="http://schemas.microsoft.com/office/drawing/2014/main" id="{BAB9C74B-5175-F8FD-8308-5E7A99CBDE29}"/>
                    </a:ext>
                  </a:extLst>
                </p14:cNvPr>
                <p14:cNvContentPartPr/>
                <p14:nvPr/>
              </p14:nvContentPartPr>
              <p14:xfrm>
                <a:off x="9737791" y="2681981"/>
                <a:ext cx="1632960" cy="759240"/>
              </p14:xfrm>
            </p:contentPart>
          </mc:Choice>
          <mc:Fallback xmlns="">
            <p:pic>
              <p:nvPicPr>
                <p:cNvPr id="34" name="Ink 33">
                  <a:extLst>
                    <a:ext uri="{FF2B5EF4-FFF2-40B4-BE49-F238E27FC236}">
                      <a16:creationId xmlns:a16="http://schemas.microsoft.com/office/drawing/2014/main" id="{BAB9C74B-5175-F8FD-8308-5E7A99CBDE29}"/>
                    </a:ext>
                  </a:extLst>
                </p:cNvPr>
                <p:cNvPicPr/>
                <p:nvPr/>
              </p:nvPicPr>
              <p:blipFill>
                <a:blip r:embed="rId64"/>
                <a:stretch>
                  <a:fillRect/>
                </a:stretch>
              </p:blipFill>
              <p:spPr>
                <a:xfrm>
                  <a:off x="9729151" y="2673341"/>
                  <a:ext cx="1650600" cy="776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5" name="Ink 34">
                  <a:extLst>
                    <a:ext uri="{FF2B5EF4-FFF2-40B4-BE49-F238E27FC236}">
                      <a16:creationId xmlns:a16="http://schemas.microsoft.com/office/drawing/2014/main" id="{CFE8D5BE-CFBC-B12C-0F3B-94157BFF3E65}"/>
                    </a:ext>
                  </a:extLst>
                </p14:cNvPr>
                <p14:cNvContentPartPr/>
                <p14:nvPr/>
              </p14:nvContentPartPr>
              <p14:xfrm>
                <a:off x="9923191" y="2731661"/>
                <a:ext cx="1836720" cy="681840"/>
              </p14:xfrm>
            </p:contentPart>
          </mc:Choice>
          <mc:Fallback xmlns="">
            <p:pic>
              <p:nvPicPr>
                <p:cNvPr id="35" name="Ink 34">
                  <a:extLst>
                    <a:ext uri="{FF2B5EF4-FFF2-40B4-BE49-F238E27FC236}">
                      <a16:creationId xmlns:a16="http://schemas.microsoft.com/office/drawing/2014/main" id="{CFE8D5BE-CFBC-B12C-0F3B-94157BFF3E65}"/>
                    </a:ext>
                  </a:extLst>
                </p:cNvPr>
                <p:cNvPicPr/>
                <p:nvPr/>
              </p:nvPicPr>
              <p:blipFill>
                <a:blip r:embed="rId66"/>
                <a:stretch>
                  <a:fillRect/>
                </a:stretch>
              </p:blipFill>
              <p:spPr>
                <a:xfrm>
                  <a:off x="9914191" y="2723021"/>
                  <a:ext cx="1854360" cy="699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6" name="Ink 35">
                  <a:extLst>
                    <a:ext uri="{FF2B5EF4-FFF2-40B4-BE49-F238E27FC236}">
                      <a16:creationId xmlns:a16="http://schemas.microsoft.com/office/drawing/2014/main" id="{10778EB0-974A-DCFB-3D21-66F7548D2DF4}"/>
                    </a:ext>
                  </a:extLst>
                </p14:cNvPr>
                <p14:cNvContentPartPr/>
                <p14:nvPr/>
              </p14:nvContentPartPr>
              <p14:xfrm>
                <a:off x="10076551" y="2876381"/>
                <a:ext cx="255960" cy="327600"/>
              </p14:xfrm>
            </p:contentPart>
          </mc:Choice>
          <mc:Fallback xmlns="">
            <p:pic>
              <p:nvPicPr>
                <p:cNvPr id="36" name="Ink 35">
                  <a:extLst>
                    <a:ext uri="{FF2B5EF4-FFF2-40B4-BE49-F238E27FC236}">
                      <a16:creationId xmlns:a16="http://schemas.microsoft.com/office/drawing/2014/main" id="{10778EB0-974A-DCFB-3D21-66F7548D2DF4}"/>
                    </a:ext>
                  </a:extLst>
                </p:cNvPr>
                <p:cNvPicPr/>
                <p:nvPr/>
              </p:nvPicPr>
              <p:blipFill>
                <a:blip r:embed="rId68"/>
                <a:stretch>
                  <a:fillRect/>
                </a:stretch>
              </p:blipFill>
              <p:spPr>
                <a:xfrm>
                  <a:off x="10067911" y="2867381"/>
                  <a:ext cx="27360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7" name="Ink 36">
                  <a:extLst>
                    <a:ext uri="{FF2B5EF4-FFF2-40B4-BE49-F238E27FC236}">
                      <a16:creationId xmlns:a16="http://schemas.microsoft.com/office/drawing/2014/main" id="{11E34283-06F3-C3B3-43C6-B57E6C516E8B}"/>
                    </a:ext>
                  </a:extLst>
                </p14:cNvPr>
                <p14:cNvContentPartPr/>
                <p14:nvPr/>
              </p14:nvContentPartPr>
              <p14:xfrm>
                <a:off x="10381831" y="2988341"/>
                <a:ext cx="110160" cy="124200"/>
              </p14:xfrm>
            </p:contentPart>
          </mc:Choice>
          <mc:Fallback xmlns="">
            <p:pic>
              <p:nvPicPr>
                <p:cNvPr id="37" name="Ink 36">
                  <a:extLst>
                    <a:ext uri="{FF2B5EF4-FFF2-40B4-BE49-F238E27FC236}">
                      <a16:creationId xmlns:a16="http://schemas.microsoft.com/office/drawing/2014/main" id="{11E34283-06F3-C3B3-43C6-B57E6C516E8B}"/>
                    </a:ext>
                  </a:extLst>
                </p:cNvPr>
                <p:cNvPicPr/>
                <p:nvPr/>
              </p:nvPicPr>
              <p:blipFill>
                <a:blip r:embed="rId70"/>
                <a:stretch>
                  <a:fillRect/>
                </a:stretch>
              </p:blipFill>
              <p:spPr>
                <a:xfrm>
                  <a:off x="10373191" y="2979701"/>
                  <a:ext cx="1278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8" name="Ink 37">
                  <a:extLst>
                    <a:ext uri="{FF2B5EF4-FFF2-40B4-BE49-F238E27FC236}">
                      <a16:creationId xmlns:a16="http://schemas.microsoft.com/office/drawing/2014/main" id="{0AF23B38-693D-59F9-20A7-B643ABB28665}"/>
                    </a:ext>
                  </a:extLst>
                </p14:cNvPr>
                <p14:cNvContentPartPr/>
                <p14:nvPr/>
              </p14:nvContentPartPr>
              <p14:xfrm>
                <a:off x="10510351" y="3005261"/>
                <a:ext cx="906120" cy="433800"/>
              </p14:xfrm>
            </p:contentPart>
          </mc:Choice>
          <mc:Fallback xmlns="">
            <p:pic>
              <p:nvPicPr>
                <p:cNvPr id="38" name="Ink 37">
                  <a:extLst>
                    <a:ext uri="{FF2B5EF4-FFF2-40B4-BE49-F238E27FC236}">
                      <a16:creationId xmlns:a16="http://schemas.microsoft.com/office/drawing/2014/main" id="{0AF23B38-693D-59F9-20A7-B643ABB28665}"/>
                    </a:ext>
                  </a:extLst>
                </p:cNvPr>
                <p:cNvPicPr/>
                <p:nvPr/>
              </p:nvPicPr>
              <p:blipFill>
                <a:blip r:embed="rId72"/>
                <a:stretch>
                  <a:fillRect/>
                </a:stretch>
              </p:blipFill>
              <p:spPr>
                <a:xfrm>
                  <a:off x="10501711" y="2996261"/>
                  <a:ext cx="92376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349A3C5D-2128-D2A8-7A13-6D5A04E1A478}"/>
                    </a:ext>
                  </a:extLst>
                </p14:cNvPr>
                <p14:cNvContentPartPr/>
                <p14:nvPr/>
              </p14:nvContentPartPr>
              <p14:xfrm>
                <a:off x="8151991" y="3220181"/>
                <a:ext cx="1621800" cy="683640"/>
              </p14:xfrm>
            </p:contentPart>
          </mc:Choice>
          <mc:Fallback xmlns="">
            <p:pic>
              <p:nvPicPr>
                <p:cNvPr id="45" name="Ink 44">
                  <a:extLst>
                    <a:ext uri="{FF2B5EF4-FFF2-40B4-BE49-F238E27FC236}">
                      <a16:creationId xmlns:a16="http://schemas.microsoft.com/office/drawing/2014/main" id="{349A3C5D-2128-D2A8-7A13-6D5A04E1A478}"/>
                    </a:ext>
                  </a:extLst>
                </p:cNvPr>
                <p:cNvPicPr/>
                <p:nvPr/>
              </p:nvPicPr>
              <p:blipFill>
                <a:blip r:embed="rId74"/>
                <a:stretch>
                  <a:fillRect/>
                </a:stretch>
              </p:blipFill>
              <p:spPr>
                <a:xfrm>
                  <a:off x="8143351" y="3211541"/>
                  <a:ext cx="1639440" cy="701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C749B11A-D82E-5DEC-D3A4-22125919AB37}"/>
                    </a:ext>
                  </a:extLst>
                </p14:cNvPr>
                <p14:cNvContentPartPr/>
                <p14:nvPr/>
              </p14:nvContentPartPr>
              <p14:xfrm>
                <a:off x="8054431" y="3535901"/>
                <a:ext cx="286920" cy="415800"/>
              </p14:xfrm>
            </p:contentPart>
          </mc:Choice>
          <mc:Fallback xmlns="">
            <p:pic>
              <p:nvPicPr>
                <p:cNvPr id="46" name="Ink 45">
                  <a:extLst>
                    <a:ext uri="{FF2B5EF4-FFF2-40B4-BE49-F238E27FC236}">
                      <a16:creationId xmlns:a16="http://schemas.microsoft.com/office/drawing/2014/main" id="{C749B11A-D82E-5DEC-D3A4-22125919AB37}"/>
                    </a:ext>
                  </a:extLst>
                </p:cNvPr>
                <p:cNvPicPr/>
                <p:nvPr/>
              </p:nvPicPr>
              <p:blipFill>
                <a:blip r:embed="rId76"/>
                <a:stretch>
                  <a:fillRect/>
                </a:stretch>
              </p:blipFill>
              <p:spPr>
                <a:xfrm>
                  <a:off x="8045431" y="3527261"/>
                  <a:ext cx="30456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890E4555-DAB4-C1EC-84F4-F949338E2194}"/>
                    </a:ext>
                  </a:extLst>
                </p14:cNvPr>
                <p14:cNvContentPartPr/>
                <p14:nvPr/>
              </p14:nvContentPartPr>
              <p14:xfrm>
                <a:off x="7555471" y="3220901"/>
                <a:ext cx="474840" cy="2027880"/>
              </p14:xfrm>
            </p:contentPart>
          </mc:Choice>
          <mc:Fallback xmlns="">
            <p:pic>
              <p:nvPicPr>
                <p:cNvPr id="47" name="Ink 46">
                  <a:extLst>
                    <a:ext uri="{FF2B5EF4-FFF2-40B4-BE49-F238E27FC236}">
                      <a16:creationId xmlns:a16="http://schemas.microsoft.com/office/drawing/2014/main" id="{890E4555-DAB4-C1EC-84F4-F949338E2194}"/>
                    </a:ext>
                  </a:extLst>
                </p:cNvPr>
                <p:cNvPicPr/>
                <p:nvPr/>
              </p:nvPicPr>
              <p:blipFill>
                <a:blip r:embed="rId78"/>
                <a:stretch>
                  <a:fillRect/>
                </a:stretch>
              </p:blipFill>
              <p:spPr>
                <a:xfrm>
                  <a:off x="7546831" y="3211901"/>
                  <a:ext cx="492480" cy="2045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Ink 47">
                  <a:extLst>
                    <a:ext uri="{FF2B5EF4-FFF2-40B4-BE49-F238E27FC236}">
                      <a16:creationId xmlns:a16="http://schemas.microsoft.com/office/drawing/2014/main" id="{7CB5650D-E00E-3AF7-8BFF-4375FEAD6F37}"/>
                    </a:ext>
                  </a:extLst>
                </p14:cNvPr>
                <p14:cNvContentPartPr/>
                <p14:nvPr/>
              </p14:nvContentPartPr>
              <p14:xfrm>
                <a:off x="8107351" y="4119101"/>
                <a:ext cx="246600" cy="371160"/>
              </p14:xfrm>
            </p:contentPart>
          </mc:Choice>
          <mc:Fallback xmlns="">
            <p:pic>
              <p:nvPicPr>
                <p:cNvPr id="48" name="Ink 47">
                  <a:extLst>
                    <a:ext uri="{FF2B5EF4-FFF2-40B4-BE49-F238E27FC236}">
                      <a16:creationId xmlns:a16="http://schemas.microsoft.com/office/drawing/2014/main" id="{7CB5650D-E00E-3AF7-8BFF-4375FEAD6F37}"/>
                    </a:ext>
                  </a:extLst>
                </p:cNvPr>
                <p:cNvPicPr/>
                <p:nvPr/>
              </p:nvPicPr>
              <p:blipFill>
                <a:blip r:embed="rId80"/>
                <a:stretch>
                  <a:fillRect/>
                </a:stretch>
              </p:blipFill>
              <p:spPr>
                <a:xfrm>
                  <a:off x="8098351" y="4110101"/>
                  <a:ext cx="26424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Ink 48">
                  <a:extLst>
                    <a:ext uri="{FF2B5EF4-FFF2-40B4-BE49-F238E27FC236}">
                      <a16:creationId xmlns:a16="http://schemas.microsoft.com/office/drawing/2014/main" id="{52AD0FA6-3B02-67FC-2617-258D7EBB1925}"/>
                    </a:ext>
                  </a:extLst>
                </p14:cNvPr>
                <p14:cNvContentPartPr/>
                <p14:nvPr/>
              </p14:nvContentPartPr>
              <p14:xfrm>
                <a:off x="8396431" y="4256261"/>
                <a:ext cx="149760" cy="167040"/>
              </p14:xfrm>
            </p:contentPart>
          </mc:Choice>
          <mc:Fallback xmlns="">
            <p:pic>
              <p:nvPicPr>
                <p:cNvPr id="49" name="Ink 48">
                  <a:extLst>
                    <a:ext uri="{FF2B5EF4-FFF2-40B4-BE49-F238E27FC236}">
                      <a16:creationId xmlns:a16="http://schemas.microsoft.com/office/drawing/2014/main" id="{52AD0FA6-3B02-67FC-2617-258D7EBB1925}"/>
                    </a:ext>
                  </a:extLst>
                </p:cNvPr>
                <p:cNvPicPr/>
                <p:nvPr/>
              </p:nvPicPr>
              <p:blipFill>
                <a:blip r:embed="rId82"/>
                <a:stretch>
                  <a:fillRect/>
                </a:stretch>
              </p:blipFill>
              <p:spPr>
                <a:xfrm>
                  <a:off x="8387791" y="4247621"/>
                  <a:ext cx="1674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0" name="Ink 49">
                  <a:extLst>
                    <a:ext uri="{FF2B5EF4-FFF2-40B4-BE49-F238E27FC236}">
                      <a16:creationId xmlns:a16="http://schemas.microsoft.com/office/drawing/2014/main" id="{F4C4D86E-4B48-9839-14FF-9B1B2ED6BD7B}"/>
                    </a:ext>
                  </a:extLst>
                </p14:cNvPr>
                <p14:cNvContentPartPr/>
                <p14:nvPr/>
              </p14:nvContentPartPr>
              <p14:xfrm>
                <a:off x="8602711" y="4196861"/>
                <a:ext cx="411480" cy="213480"/>
              </p14:xfrm>
            </p:contentPart>
          </mc:Choice>
          <mc:Fallback xmlns="">
            <p:pic>
              <p:nvPicPr>
                <p:cNvPr id="50" name="Ink 49">
                  <a:extLst>
                    <a:ext uri="{FF2B5EF4-FFF2-40B4-BE49-F238E27FC236}">
                      <a16:creationId xmlns:a16="http://schemas.microsoft.com/office/drawing/2014/main" id="{F4C4D86E-4B48-9839-14FF-9B1B2ED6BD7B}"/>
                    </a:ext>
                  </a:extLst>
                </p:cNvPr>
                <p:cNvPicPr/>
                <p:nvPr/>
              </p:nvPicPr>
              <p:blipFill>
                <a:blip r:embed="rId84"/>
                <a:stretch>
                  <a:fillRect/>
                </a:stretch>
              </p:blipFill>
              <p:spPr>
                <a:xfrm>
                  <a:off x="8594071" y="4188221"/>
                  <a:ext cx="4291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1" name="Ink 50">
                  <a:extLst>
                    <a:ext uri="{FF2B5EF4-FFF2-40B4-BE49-F238E27FC236}">
                      <a16:creationId xmlns:a16="http://schemas.microsoft.com/office/drawing/2014/main" id="{3E07EBBD-6BA3-B5EF-E7F4-9DF40F7CE4AA}"/>
                    </a:ext>
                  </a:extLst>
                </p14:cNvPr>
                <p14:cNvContentPartPr/>
                <p14:nvPr/>
              </p14:nvContentPartPr>
              <p14:xfrm>
                <a:off x="8326591" y="4435181"/>
                <a:ext cx="1331640" cy="413640"/>
              </p14:xfrm>
            </p:contentPart>
          </mc:Choice>
          <mc:Fallback xmlns="">
            <p:pic>
              <p:nvPicPr>
                <p:cNvPr id="51" name="Ink 50">
                  <a:extLst>
                    <a:ext uri="{FF2B5EF4-FFF2-40B4-BE49-F238E27FC236}">
                      <a16:creationId xmlns:a16="http://schemas.microsoft.com/office/drawing/2014/main" id="{3E07EBBD-6BA3-B5EF-E7F4-9DF40F7CE4AA}"/>
                    </a:ext>
                  </a:extLst>
                </p:cNvPr>
                <p:cNvPicPr/>
                <p:nvPr/>
              </p:nvPicPr>
              <p:blipFill>
                <a:blip r:embed="rId86"/>
                <a:stretch>
                  <a:fillRect/>
                </a:stretch>
              </p:blipFill>
              <p:spPr>
                <a:xfrm>
                  <a:off x="8317951" y="4426541"/>
                  <a:ext cx="134928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2" name="Ink 51">
                  <a:extLst>
                    <a:ext uri="{FF2B5EF4-FFF2-40B4-BE49-F238E27FC236}">
                      <a16:creationId xmlns:a16="http://schemas.microsoft.com/office/drawing/2014/main" id="{EE56A043-CBBC-9D4F-AF96-EABABFC8856B}"/>
                    </a:ext>
                  </a:extLst>
                </p14:cNvPr>
                <p14:cNvContentPartPr/>
                <p14:nvPr/>
              </p14:nvContentPartPr>
              <p14:xfrm>
                <a:off x="9860551" y="4136741"/>
                <a:ext cx="1056600" cy="385920"/>
              </p14:xfrm>
            </p:contentPart>
          </mc:Choice>
          <mc:Fallback xmlns="">
            <p:pic>
              <p:nvPicPr>
                <p:cNvPr id="52" name="Ink 51">
                  <a:extLst>
                    <a:ext uri="{FF2B5EF4-FFF2-40B4-BE49-F238E27FC236}">
                      <a16:creationId xmlns:a16="http://schemas.microsoft.com/office/drawing/2014/main" id="{EE56A043-CBBC-9D4F-AF96-EABABFC8856B}"/>
                    </a:ext>
                  </a:extLst>
                </p:cNvPr>
                <p:cNvPicPr/>
                <p:nvPr/>
              </p:nvPicPr>
              <p:blipFill>
                <a:blip r:embed="rId88"/>
                <a:stretch>
                  <a:fillRect/>
                </a:stretch>
              </p:blipFill>
              <p:spPr>
                <a:xfrm>
                  <a:off x="9851551" y="4127741"/>
                  <a:ext cx="107424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E3DB859A-E27A-F320-E19A-516B3F6F62CD}"/>
                    </a:ext>
                  </a:extLst>
                </p14:cNvPr>
                <p14:cNvContentPartPr/>
                <p14:nvPr/>
              </p14:nvContentPartPr>
              <p14:xfrm>
                <a:off x="8780551" y="4863941"/>
                <a:ext cx="464040" cy="507960"/>
              </p14:xfrm>
            </p:contentPart>
          </mc:Choice>
          <mc:Fallback xmlns="">
            <p:pic>
              <p:nvPicPr>
                <p:cNvPr id="54" name="Ink 53">
                  <a:extLst>
                    <a:ext uri="{FF2B5EF4-FFF2-40B4-BE49-F238E27FC236}">
                      <a16:creationId xmlns:a16="http://schemas.microsoft.com/office/drawing/2014/main" id="{E3DB859A-E27A-F320-E19A-516B3F6F62CD}"/>
                    </a:ext>
                  </a:extLst>
                </p:cNvPr>
                <p:cNvPicPr/>
                <p:nvPr/>
              </p:nvPicPr>
              <p:blipFill>
                <a:blip r:embed="rId90"/>
                <a:stretch>
                  <a:fillRect/>
                </a:stretch>
              </p:blipFill>
              <p:spPr>
                <a:xfrm>
                  <a:off x="8771911" y="4855301"/>
                  <a:ext cx="4816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76BA1421-B788-B5AE-5391-676952D9CC2B}"/>
                    </a:ext>
                  </a:extLst>
                </p14:cNvPr>
                <p14:cNvContentPartPr/>
                <p14:nvPr/>
              </p14:nvContentPartPr>
              <p14:xfrm>
                <a:off x="9275191" y="5020901"/>
                <a:ext cx="537480" cy="256320"/>
              </p14:xfrm>
            </p:contentPart>
          </mc:Choice>
          <mc:Fallback xmlns="">
            <p:pic>
              <p:nvPicPr>
                <p:cNvPr id="55" name="Ink 54">
                  <a:extLst>
                    <a:ext uri="{FF2B5EF4-FFF2-40B4-BE49-F238E27FC236}">
                      <a16:creationId xmlns:a16="http://schemas.microsoft.com/office/drawing/2014/main" id="{76BA1421-B788-B5AE-5391-676952D9CC2B}"/>
                    </a:ext>
                  </a:extLst>
                </p:cNvPr>
                <p:cNvPicPr/>
                <p:nvPr/>
              </p:nvPicPr>
              <p:blipFill>
                <a:blip r:embed="rId92"/>
                <a:stretch>
                  <a:fillRect/>
                </a:stretch>
              </p:blipFill>
              <p:spPr>
                <a:xfrm>
                  <a:off x="9266551" y="5012261"/>
                  <a:ext cx="5551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F25C42DF-D29D-6D3D-AF0E-750CB4A25B1E}"/>
                    </a:ext>
                  </a:extLst>
                </p14:cNvPr>
                <p14:cNvContentPartPr/>
                <p14:nvPr/>
              </p14:nvContentPartPr>
              <p14:xfrm>
                <a:off x="10077991" y="4925861"/>
                <a:ext cx="66960" cy="176400"/>
              </p14:xfrm>
            </p:contentPart>
          </mc:Choice>
          <mc:Fallback xmlns="">
            <p:pic>
              <p:nvPicPr>
                <p:cNvPr id="56" name="Ink 55">
                  <a:extLst>
                    <a:ext uri="{FF2B5EF4-FFF2-40B4-BE49-F238E27FC236}">
                      <a16:creationId xmlns:a16="http://schemas.microsoft.com/office/drawing/2014/main" id="{F25C42DF-D29D-6D3D-AF0E-750CB4A25B1E}"/>
                    </a:ext>
                  </a:extLst>
                </p:cNvPr>
                <p:cNvPicPr/>
                <p:nvPr/>
              </p:nvPicPr>
              <p:blipFill>
                <a:blip r:embed="rId94"/>
                <a:stretch>
                  <a:fillRect/>
                </a:stretch>
              </p:blipFill>
              <p:spPr>
                <a:xfrm>
                  <a:off x="10068991" y="4917221"/>
                  <a:ext cx="846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5E6176BE-D053-9BC6-8B47-CDB323FF7E23}"/>
                    </a:ext>
                  </a:extLst>
                </p14:cNvPr>
                <p14:cNvContentPartPr/>
                <p14:nvPr/>
              </p14:nvContentPartPr>
              <p14:xfrm>
                <a:off x="10014631" y="4767101"/>
                <a:ext cx="64080" cy="21240"/>
              </p14:xfrm>
            </p:contentPart>
          </mc:Choice>
          <mc:Fallback xmlns="">
            <p:pic>
              <p:nvPicPr>
                <p:cNvPr id="57" name="Ink 56">
                  <a:extLst>
                    <a:ext uri="{FF2B5EF4-FFF2-40B4-BE49-F238E27FC236}">
                      <a16:creationId xmlns:a16="http://schemas.microsoft.com/office/drawing/2014/main" id="{5E6176BE-D053-9BC6-8B47-CDB323FF7E23}"/>
                    </a:ext>
                  </a:extLst>
                </p:cNvPr>
                <p:cNvPicPr/>
                <p:nvPr/>
              </p:nvPicPr>
              <p:blipFill>
                <a:blip r:embed="rId96"/>
                <a:stretch>
                  <a:fillRect/>
                </a:stretch>
              </p:blipFill>
              <p:spPr>
                <a:xfrm>
                  <a:off x="10005631" y="4758461"/>
                  <a:ext cx="817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DC8AE836-E134-3FA3-0BB7-DFCD36CFED1D}"/>
                    </a:ext>
                  </a:extLst>
                </p14:cNvPr>
                <p14:cNvContentPartPr/>
                <p14:nvPr/>
              </p14:nvContentPartPr>
              <p14:xfrm>
                <a:off x="10159711" y="4876181"/>
                <a:ext cx="141120" cy="179640"/>
              </p14:xfrm>
            </p:contentPart>
          </mc:Choice>
          <mc:Fallback xmlns="">
            <p:pic>
              <p:nvPicPr>
                <p:cNvPr id="58" name="Ink 57">
                  <a:extLst>
                    <a:ext uri="{FF2B5EF4-FFF2-40B4-BE49-F238E27FC236}">
                      <a16:creationId xmlns:a16="http://schemas.microsoft.com/office/drawing/2014/main" id="{DC8AE836-E134-3FA3-0BB7-DFCD36CFED1D}"/>
                    </a:ext>
                  </a:extLst>
                </p:cNvPr>
                <p:cNvPicPr/>
                <p:nvPr/>
              </p:nvPicPr>
              <p:blipFill>
                <a:blip r:embed="rId98"/>
                <a:stretch>
                  <a:fillRect/>
                </a:stretch>
              </p:blipFill>
              <p:spPr>
                <a:xfrm>
                  <a:off x="10151071" y="4867181"/>
                  <a:ext cx="1587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9" name="Ink 58">
                  <a:extLst>
                    <a:ext uri="{FF2B5EF4-FFF2-40B4-BE49-F238E27FC236}">
                      <a16:creationId xmlns:a16="http://schemas.microsoft.com/office/drawing/2014/main" id="{5D1D9A84-BFB9-7D7E-DDEA-B1A44B9BFAFA}"/>
                    </a:ext>
                  </a:extLst>
                </p14:cNvPr>
                <p14:cNvContentPartPr/>
                <p14:nvPr/>
              </p14:nvContentPartPr>
              <p14:xfrm>
                <a:off x="10440871" y="4633901"/>
                <a:ext cx="348840" cy="346680"/>
              </p14:xfrm>
            </p:contentPart>
          </mc:Choice>
          <mc:Fallback xmlns="">
            <p:pic>
              <p:nvPicPr>
                <p:cNvPr id="59" name="Ink 58">
                  <a:extLst>
                    <a:ext uri="{FF2B5EF4-FFF2-40B4-BE49-F238E27FC236}">
                      <a16:creationId xmlns:a16="http://schemas.microsoft.com/office/drawing/2014/main" id="{5D1D9A84-BFB9-7D7E-DDEA-B1A44B9BFAFA}"/>
                    </a:ext>
                  </a:extLst>
                </p:cNvPr>
                <p:cNvPicPr/>
                <p:nvPr/>
              </p:nvPicPr>
              <p:blipFill>
                <a:blip r:embed="rId100"/>
                <a:stretch>
                  <a:fillRect/>
                </a:stretch>
              </p:blipFill>
              <p:spPr>
                <a:xfrm>
                  <a:off x="10431871" y="4624901"/>
                  <a:ext cx="3664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0" name="Ink 59">
                  <a:extLst>
                    <a:ext uri="{FF2B5EF4-FFF2-40B4-BE49-F238E27FC236}">
                      <a16:creationId xmlns:a16="http://schemas.microsoft.com/office/drawing/2014/main" id="{22F21F07-9D45-5BDA-67B8-54A86B24E4CA}"/>
                    </a:ext>
                  </a:extLst>
                </p14:cNvPr>
                <p14:cNvContentPartPr/>
                <p14:nvPr/>
              </p14:nvContentPartPr>
              <p14:xfrm>
                <a:off x="10805191" y="4580621"/>
                <a:ext cx="92160" cy="245160"/>
              </p14:xfrm>
            </p:contentPart>
          </mc:Choice>
          <mc:Fallback xmlns="">
            <p:pic>
              <p:nvPicPr>
                <p:cNvPr id="60" name="Ink 59">
                  <a:extLst>
                    <a:ext uri="{FF2B5EF4-FFF2-40B4-BE49-F238E27FC236}">
                      <a16:creationId xmlns:a16="http://schemas.microsoft.com/office/drawing/2014/main" id="{22F21F07-9D45-5BDA-67B8-54A86B24E4CA}"/>
                    </a:ext>
                  </a:extLst>
                </p:cNvPr>
                <p:cNvPicPr/>
                <p:nvPr/>
              </p:nvPicPr>
              <p:blipFill>
                <a:blip r:embed="rId102"/>
                <a:stretch>
                  <a:fillRect/>
                </a:stretch>
              </p:blipFill>
              <p:spPr>
                <a:xfrm>
                  <a:off x="10796191" y="4571981"/>
                  <a:ext cx="109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1" name="Ink 60">
                  <a:extLst>
                    <a:ext uri="{FF2B5EF4-FFF2-40B4-BE49-F238E27FC236}">
                      <a16:creationId xmlns:a16="http://schemas.microsoft.com/office/drawing/2014/main" id="{D534DEC1-EF3D-5FE0-C10A-379A066775BF}"/>
                    </a:ext>
                  </a:extLst>
                </p14:cNvPr>
                <p14:cNvContentPartPr/>
                <p14:nvPr/>
              </p14:nvContentPartPr>
              <p14:xfrm>
                <a:off x="10885831" y="4668101"/>
                <a:ext cx="259560" cy="174600"/>
              </p14:xfrm>
            </p:contentPart>
          </mc:Choice>
          <mc:Fallback xmlns="">
            <p:pic>
              <p:nvPicPr>
                <p:cNvPr id="61" name="Ink 60">
                  <a:extLst>
                    <a:ext uri="{FF2B5EF4-FFF2-40B4-BE49-F238E27FC236}">
                      <a16:creationId xmlns:a16="http://schemas.microsoft.com/office/drawing/2014/main" id="{D534DEC1-EF3D-5FE0-C10A-379A066775BF}"/>
                    </a:ext>
                  </a:extLst>
                </p:cNvPr>
                <p:cNvPicPr/>
                <p:nvPr/>
              </p:nvPicPr>
              <p:blipFill>
                <a:blip r:embed="rId104"/>
                <a:stretch>
                  <a:fillRect/>
                </a:stretch>
              </p:blipFill>
              <p:spPr>
                <a:xfrm>
                  <a:off x="10876831" y="4659461"/>
                  <a:ext cx="2772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2" name="Ink 61">
                  <a:extLst>
                    <a:ext uri="{FF2B5EF4-FFF2-40B4-BE49-F238E27FC236}">
                      <a16:creationId xmlns:a16="http://schemas.microsoft.com/office/drawing/2014/main" id="{2B824B63-8FDC-86AA-4D8B-356E037A5F2A}"/>
                    </a:ext>
                  </a:extLst>
                </p14:cNvPr>
                <p14:cNvContentPartPr/>
                <p14:nvPr/>
              </p14:nvContentPartPr>
              <p14:xfrm>
                <a:off x="11115511" y="4502501"/>
                <a:ext cx="34560" cy="59760"/>
              </p14:xfrm>
            </p:contentPart>
          </mc:Choice>
          <mc:Fallback xmlns="">
            <p:pic>
              <p:nvPicPr>
                <p:cNvPr id="62" name="Ink 61">
                  <a:extLst>
                    <a:ext uri="{FF2B5EF4-FFF2-40B4-BE49-F238E27FC236}">
                      <a16:creationId xmlns:a16="http://schemas.microsoft.com/office/drawing/2014/main" id="{2B824B63-8FDC-86AA-4D8B-356E037A5F2A}"/>
                    </a:ext>
                  </a:extLst>
                </p:cNvPr>
                <p:cNvPicPr/>
                <p:nvPr/>
              </p:nvPicPr>
              <p:blipFill>
                <a:blip r:embed="rId106"/>
                <a:stretch>
                  <a:fillRect/>
                </a:stretch>
              </p:blipFill>
              <p:spPr>
                <a:xfrm>
                  <a:off x="11106871" y="4493501"/>
                  <a:ext cx="522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3" name="Ink 62">
                  <a:extLst>
                    <a:ext uri="{FF2B5EF4-FFF2-40B4-BE49-F238E27FC236}">
                      <a16:creationId xmlns:a16="http://schemas.microsoft.com/office/drawing/2014/main" id="{FCCAC3FF-00DB-E2C6-8991-5E1199264EA2}"/>
                    </a:ext>
                  </a:extLst>
                </p14:cNvPr>
                <p14:cNvContentPartPr/>
                <p14:nvPr/>
              </p14:nvContentPartPr>
              <p14:xfrm>
                <a:off x="11193271" y="4571621"/>
                <a:ext cx="466200" cy="647280"/>
              </p14:xfrm>
            </p:contentPart>
          </mc:Choice>
          <mc:Fallback xmlns="">
            <p:pic>
              <p:nvPicPr>
                <p:cNvPr id="63" name="Ink 62">
                  <a:extLst>
                    <a:ext uri="{FF2B5EF4-FFF2-40B4-BE49-F238E27FC236}">
                      <a16:creationId xmlns:a16="http://schemas.microsoft.com/office/drawing/2014/main" id="{FCCAC3FF-00DB-E2C6-8991-5E1199264EA2}"/>
                    </a:ext>
                  </a:extLst>
                </p:cNvPr>
                <p:cNvPicPr/>
                <p:nvPr/>
              </p:nvPicPr>
              <p:blipFill>
                <a:blip r:embed="rId108"/>
                <a:stretch>
                  <a:fillRect/>
                </a:stretch>
              </p:blipFill>
              <p:spPr>
                <a:xfrm>
                  <a:off x="11184271" y="4562981"/>
                  <a:ext cx="48384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5" name="Ink 64">
                  <a:extLst>
                    <a:ext uri="{FF2B5EF4-FFF2-40B4-BE49-F238E27FC236}">
                      <a16:creationId xmlns:a16="http://schemas.microsoft.com/office/drawing/2014/main" id="{1A47DF3F-0A08-4A4B-BF34-B4EF2161C154}"/>
                    </a:ext>
                  </a:extLst>
                </p14:cNvPr>
                <p14:cNvContentPartPr/>
                <p14:nvPr/>
              </p14:nvContentPartPr>
              <p14:xfrm>
                <a:off x="8023831" y="2868461"/>
                <a:ext cx="186840" cy="219960"/>
              </p14:xfrm>
            </p:contentPart>
          </mc:Choice>
          <mc:Fallback xmlns="">
            <p:pic>
              <p:nvPicPr>
                <p:cNvPr id="65" name="Ink 64">
                  <a:extLst>
                    <a:ext uri="{FF2B5EF4-FFF2-40B4-BE49-F238E27FC236}">
                      <a16:creationId xmlns:a16="http://schemas.microsoft.com/office/drawing/2014/main" id="{1A47DF3F-0A08-4A4B-BF34-B4EF2161C154}"/>
                    </a:ext>
                  </a:extLst>
                </p:cNvPr>
                <p:cNvPicPr/>
                <p:nvPr/>
              </p:nvPicPr>
              <p:blipFill>
                <a:blip r:embed="rId110"/>
                <a:stretch>
                  <a:fillRect/>
                </a:stretch>
              </p:blipFill>
              <p:spPr>
                <a:xfrm>
                  <a:off x="8014831" y="2859821"/>
                  <a:ext cx="2044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7" name="Ink 66">
                  <a:extLst>
                    <a:ext uri="{FF2B5EF4-FFF2-40B4-BE49-F238E27FC236}">
                      <a16:creationId xmlns:a16="http://schemas.microsoft.com/office/drawing/2014/main" id="{53FECC6B-333F-9689-9F18-A035C0B66223}"/>
                    </a:ext>
                  </a:extLst>
                </p14:cNvPr>
                <p14:cNvContentPartPr/>
                <p14:nvPr/>
              </p14:nvContentPartPr>
              <p14:xfrm>
                <a:off x="8271151" y="2851181"/>
                <a:ext cx="135000" cy="284760"/>
              </p14:xfrm>
            </p:contentPart>
          </mc:Choice>
          <mc:Fallback xmlns="">
            <p:pic>
              <p:nvPicPr>
                <p:cNvPr id="67" name="Ink 66">
                  <a:extLst>
                    <a:ext uri="{FF2B5EF4-FFF2-40B4-BE49-F238E27FC236}">
                      <a16:creationId xmlns:a16="http://schemas.microsoft.com/office/drawing/2014/main" id="{53FECC6B-333F-9689-9F18-A035C0B66223}"/>
                    </a:ext>
                  </a:extLst>
                </p:cNvPr>
                <p:cNvPicPr/>
                <p:nvPr/>
              </p:nvPicPr>
              <p:blipFill>
                <a:blip r:embed="rId112"/>
                <a:stretch>
                  <a:fillRect/>
                </a:stretch>
              </p:blipFill>
              <p:spPr>
                <a:xfrm>
                  <a:off x="8262511" y="2842181"/>
                  <a:ext cx="15264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8" name="Ink 67">
                  <a:extLst>
                    <a:ext uri="{FF2B5EF4-FFF2-40B4-BE49-F238E27FC236}">
                      <a16:creationId xmlns:a16="http://schemas.microsoft.com/office/drawing/2014/main" id="{D0464A93-C6DB-E46F-AECC-964B7400194C}"/>
                    </a:ext>
                  </a:extLst>
                </p14:cNvPr>
                <p14:cNvContentPartPr/>
                <p14:nvPr/>
              </p14:nvContentPartPr>
              <p14:xfrm>
                <a:off x="8465191" y="2694221"/>
                <a:ext cx="143640" cy="285840"/>
              </p14:xfrm>
            </p:contentPart>
          </mc:Choice>
          <mc:Fallback xmlns="">
            <p:pic>
              <p:nvPicPr>
                <p:cNvPr id="68" name="Ink 67">
                  <a:extLst>
                    <a:ext uri="{FF2B5EF4-FFF2-40B4-BE49-F238E27FC236}">
                      <a16:creationId xmlns:a16="http://schemas.microsoft.com/office/drawing/2014/main" id="{D0464A93-C6DB-E46F-AECC-964B7400194C}"/>
                    </a:ext>
                  </a:extLst>
                </p:cNvPr>
                <p:cNvPicPr/>
                <p:nvPr/>
              </p:nvPicPr>
              <p:blipFill>
                <a:blip r:embed="rId114"/>
                <a:stretch>
                  <a:fillRect/>
                </a:stretch>
              </p:blipFill>
              <p:spPr>
                <a:xfrm>
                  <a:off x="8456551" y="2685221"/>
                  <a:ext cx="16128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9" name="Ink 68">
                  <a:extLst>
                    <a:ext uri="{FF2B5EF4-FFF2-40B4-BE49-F238E27FC236}">
                      <a16:creationId xmlns:a16="http://schemas.microsoft.com/office/drawing/2014/main" id="{DAB67C26-D8E0-E3D6-A92F-24ED4DA64A0E}"/>
                    </a:ext>
                  </a:extLst>
                </p14:cNvPr>
                <p14:cNvContentPartPr/>
                <p14:nvPr/>
              </p14:nvContentPartPr>
              <p14:xfrm>
                <a:off x="8427751" y="2789981"/>
                <a:ext cx="104040" cy="32040"/>
              </p14:xfrm>
            </p:contentPart>
          </mc:Choice>
          <mc:Fallback xmlns="">
            <p:pic>
              <p:nvPicPr>
                <p:cNvPr id="69" name="Ink 68">
                  <a:extLst>
                    <a:ext uri="{FF2B5EF4-FFF2-40B4-BE49-F238E27FC236}">
                      <a16:creationId xmlns:a16="http://schemas.microsoft.com/office/drawing/2014/main" id="{DAB67C26-D8E0-E3D6-A92F-24ED4DA64A0E}"/>
                    </a:ext>
                  </a:extLst>
                </p:cNvPr>
                <p:cNvPicPr/>
                <p:nvPr/>
              </p:nvPicPr>
              <p:blipFill>
                <a:blip r:embed="rId116"/>
                <a:stretch>
                  <a:fillRect/>
                </a:stretch>
              </p:blipFill>
              <p:spPr>
                <a:xfrm>
                  <a:off x="8419111" y="2781341"/>
                  <a:ext cx="1216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0" name="Ink 69">
                  <a:extLst>
                    <a:ext uri="{FF2B5EF4-FFF2-40B4-BE49-F238E27FC236}">
                      <a16:creationId xmlns:a16="http://schemas.microsoft.com/office/drawing/2014/main" id="{4F34CCBE-D79E-BC0A-727C-D65DB5117591}"/>
                    </a:ext>
                  </a:extLst>
                </p14:cNvPr>
                <p14:cNvContentPartPr/>
                <p14:nvPr/>
              </p14:nvContentPartPr>
              <p14:xfrm>
                <a:off x="8729431" y="2613941"/>
                <a:ext cx="330840" cy="261000"/>
              </p14:xfrm>
            </p:contentPart>
          </mc:Choice>
          <mc:Fallback xmlns="">
            <p:pic>
              <p:nvPicPr>
                <p:cNvPr id="70" name="Ink 69">
                  <a:extLst>
                    <a:ext uri="{FF2B5EF4-FFF2-40B4-BE49-F238E27FC236}">
                      <a16:creationId xmlns:a16="http://schemas.microsoft.com/office/drawing/2014/main" id="{4F34CCBE-D79E-BC0A-727C-D65DB5117591}"/>
                    </a:ext>
                  </a:extLst>
                </p:cNvPr>
                <p:cNvPicPr/>
                <p:nvPr/>
              </p:nvPicPr>
              <p:blipFill>
                <a:blip r:embed="rId118"/>
                <a:stretch>
                  <a:fillRect/>
                </a:stretch>
              </p:blipFill>
              <p:spPr>
                <a:xfrm>
                  <a:off x="8720431" y="2605301"/>
                  <a:ext cx="348480" cy="278640"/>
                </a:xfrm>
                <a:prstGeom prst="rect">
                  <a:avLst/>
                </a:prstGeom>
              </p:spPr>
            </p:pic>
          </mc:Fallback>
        </mc:AlternateContent>
      </p:grpSp>
    </p:spTree>
    <p:extLst>
      <p:ext uri="{BB962C8B-B14F-4D97-AF65-F5344CB8AC3E}">
        <p14:creationId xmlns:p14="http://schemas.microsoft.com/office/powerpoint/2010/main" val="3668949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Understand the element binding first we have to understand about the what is element.</a:t>
            </a:r>
          </a:p>
          <a:p>
            <a:pPr marL="285750" indent="-285750">
              <a:buFont typeface="Arial" panose="020B0604020202020204" pitchFamily="34" charset="0"/>
              <a:buChar char="•"/>
            </a:pPr>
            <a:r>
              <a:rPr lang="en-US" b="1" dirty="0"/>
              <a:t>Element : </a:t>
            </a:r>
            <a:r>
              <a:rPr lang="en-US" dirty="0"/>
              <a:t>Data related to the table inside the model memory is called as element ,</a:t>
            </a:r>
          </a:p>
          <a:p>
            <a:r>
              <a:rPr lang="en-US" b="1" dirty="0"/>
              <a:t>     </a:t>
            </a:r>
            <a:r>
              <a:rPr lang="en-US" dirty="0">
                <a:ln w="0"/>
                <a:solidFill>
                  <a:schemeClr val="accent1"/>
                </a:solidFill>
                <a:effectLst>
                  <a:outerShdw blurRad="38100" dist="25400" dir="5400000" algn="ctr" rotWithShape="0">
                    <a:srgbClr val="6E747A">
                      <a:alpha val="43000"/>
                    </a:srgbClr>
                  </a:outerShdw>
                </a:effectLst>
              </a:rPr>
              <a:t> so, if we have 10 elements in the model we will get eventually 10 rows in table at runtime.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5648ED0-B020-4CD5-82A5-ABB63FFC284C}"/>
              </a:ext>
            </a:extLst>
          </p:cNvPr>
          <p:cNvSpPr txBox="1"/>
          <p:nvPr/>
        </p:nvSpPr>
        <p:spPr>
          <a:xfrm>
            <a:off x="6905625" y="1841064"/>
            <a:ext cx="6096000" cy="4185761"/>
          </a:xfrm>
          <a:prstGeom prst="rect">
            <a:avLst/>
          </a:prstGeom>
          <a:noFill/>
        </p:spPr>
        <p:txBody>
          <a:bodyPr wrap="square">
            <a:spAutoFit/>
          </a:bodyPr>
          <a:lstStyle/>
          <a:p>
            <a:r>
              <a:rPr lang="en-US" sz="1400" b="1" dirty="0">
                <a:effectLst/>
                <a:latin typeface="Consolas" panose="020B0609020204030204" pitchFamily="49" charset="0"/>
              </a:rPr>
              <a:t>“</a:t>
            </a:r>
            <a:r>
              <a:rPr lang="en-US" sz="1400" b="1" dirty="0" err="1">
                <a:effectLst/>
                <a:latin typeface="Consolas" panose="020B0609020204030204" pitchFamily="49" charset="0"/>
              </a:rPr>
              <a:t>empTab</a:t>
            </a:r>
            <a:r>
              <a:rPr lang="en-US" sz="1400" b="1" dirty="0">
                <a:effectLst/>
                <a:latin typeface="Consolas" panose="020B0609020204030204" pitchFamily="49" charset="0"/>
              </a:rPr>
              <a:t>": {</a:t>
            </a:r>
          </a:p>
          <a:p>
            <a:r>
              <a:rPr lang="en-US" sz="1400" b="1" dirty="0">
                <a:effectLst/>
                <a:latin typeface="Consolas" panose="020B0609020204030204" pitchFamily="49" charset="0"/>
              </a:rPr>
              <a:t>            "empId": 1,</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"Roger",</a:t>
            </a:r>
          </a:p>
          <a:p>
            <a:r>
              <a:rPr lang="en-US" sz="1400" b="1" dirty="0">
                <a:effectLst/>
                <a:latin typeface="Consolas" panose="020B0609020204030204" pitchFamily="49" charset="0"/>
              </a:rPr>
              <a:t>            "salary": 10000,</a:t>
            </a:r>
          </a:p>
          <a:p>
            <a:r>
              <a:rPr lang="en-US" sz="1400" b="1" dirty="0">
                <a:effectLst/>
                <a:latin typeface="Consolas" panose="020B0609020204030204" pitchFamily="49" charset="0"/>
              </a:rPr>
              <a:t>            "smoker": false,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2</a:t>
            </a:r>
          </a:p>
          <a:p>
            <a:r>
              <a:rPr lang="en-US" sz="1400" b="1" dirty="0">
                <a:effectLst/>
                <a:latin typeface="Consolas" panose="020B0609020204030204" pitchFamily="49" charset="0"/>
              </a:rPr>
              <a:t>          },</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1" dirty="0">
                <a:effectLst/>
                <a:latin typeface="Consolas" panose="020B0609020204030204" pitchFamily="49" charset="0"/>
              </a:rPr>
              <a:t>{</a:t>
            </a:r>
          </a:p>
          <a:p>
            <a:r>
              <a:rPr lang="en-US" sz="1400" b="1" dirty="0">
                <a:effectLst/>
                <a:latin typeface="Consolas" panose="020B0609020204030204" pitchFamily="49" charset="0"/>
              </a:rPr>
              <a:t>            "empId": 2,</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"Ananya",</a:t>
            </a:r>
          </a:p>
          <a:p>
            <a:r>
              <a:rPr lang="en-US" sz="1400" b="1" dirty="0">
                <a:effectLst/>
                <a:latin typeface="Consolas" panose="020B0609020204030204" pitchFamily="49" charset="0"/>
              </a:rPr>
              <a:t>            "salary": 20000,</a:t>
            </a:r>
          </a:p>
          <a:p>
            <a:r>
              <a:rPr lang="en-US" sz="1400" b="1" dirty="0">
                <a:effectLst/>
                <a:latin typeface="Consolas" panose="020B0609020204030204" pitchFamily="49" charset="0"/>
              </a:rPr>
              <a:t>            "smoker": true,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4</a:t>
            </a:r>
          </a:p>
          <a:p>
            <a:r>
              <a:rPr lang="en-US" sz="1400" b="1" dirty="0">
                <a:effectLst/>
                <a:latin typeface="Consolas" panose="020B0609020204030204" pitchFamily="49" charset="0"/>
              </a:rPr>
              <a:t>        }</a:t>
            </a:r>
          </a:p>
          <a:p>
            <a:endParaRPr lang="en-US" sz="1400" b="1" dirty="0">
              <a:effectLst/>
              <a:latin typeface="Consolas" panose="020B0609020204030204" pitchFamily="49" charset="0"/>
            </a:endParaRPr>
          </a:p>
        </p:txBody>
      </p:sp>
      <p:sp>
        <p:nvSpPr>
          <p:cNvPr id="4" name="Left Brace 3">
            <a:extLst>
              <a:ext uri="{FF2B5EF4-FFF2-40B4-BE49-F238E27FC236}">
                <a16:creationId xmlns:a16="http://schemas.microsoft.com/office/drawing/2014/main" id="{BB45AE45-9350-44C6-A7D7-12C26ECE9589}"/>
              </a:ext>
            </a:extLst>
          </p:cNvPr>
          <p:cNvSpPr/>
          <p:nvPr/>
        </p:nvSpPr>
        <p:spPr>
          <a:xfrm>
            <a:off x="7481887" y="2182714"/>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308394-C830-4D27-81EF-0FFCC3EA76B8}"/>
              </a:ext>
            </a:extLst>
          </p:cNvPr>
          <p:cNvSpPr txBox="1"/>
          <p:nvPr/>
        </p:nvSpPr>
        <p:spPr>
          <a:xfrm>
            <a:off x="6581776" y="2712154"/>
            <a:ext cx="1016794" cy="307777"/>
          </a:xfrm>
          <a:prstGeom prst="rect">
            <a:avLst/>
          </a:prstGeom>
          <a:noFill/>
        </p:spPr>
        <p:txBody>
          <a:bodyPr wrap="square" rtlCol="0">
            <a:spAutoFit/>
          </a:bodyPr>
          <a:lstStyle/>
          <a:p>
            <a:r>
              <a:rPr lang="en-US" sz="1400" dirty="0"/>
              <a:t>Element  0 </a:t>
            </a:r>
          </a:p>
        </p:txBody>
      </p:sp>
      <p:graphicFrame>
        <p:nvGraphicFramePr>
          <p:cNvPr id="6" name="Table 8">
            <a:extLst>
              <a:ext uri="{FF2B5EF4-FFF2-40B4-BE49-F238E27FC236}">
                <a16:creationId xmlns:a16="http://schemas.microsoft.com/office/drawing/2014/main" id="{3A9CA37C-7FB7-4D15-94DB-2F5DB11D5ED1}"/>
              </a:ext>
            </a:extLst>
          </p:cNvPr>
          <p:cNvGraphicFramePr>
            <a:graphicFrameLocks noGrp="1"/>
          </p:cNvGraphicFramePr>
          <p:nvPr/>
        </p:nvGraphicFramePr>
        <p:xfrm>
          <a:off x="445084" y="2263139"/>
          <a:ext cx="3698292" cy="1112520"/>
        </p:xfrm>
        <a:graphic>
          <a:graphicData uri="http://schemas.openxmlformats.org/drawingml/2006/table">
            <a:tbl>
              <a:tblPr firstRow="1" bandRow="1">
                <a:tableStyleId>{5C22544A-7EE6-4342-B048-85BDC9FD1C3A}</a:tableStyleId>
              </a:tblPr>
              <a:tblGrid>
                <a:gridCol w="1232764">
                  <a:extLst>
                    <a:ext uri="{9D8B030D-6E8A-4147-A177-3AD203B41FA5}">
                      <a16:colId xmlns:a16="http://schemas.microsoft.com/office/drawing/2014/main" val="2645535371"/>
                    </a:ext>
                  </a:extLst>
                </a:gridCol>
                <a:gridCol w="1232764">
                  <a:extLst>
                    <a:ext uri="{9D8B030D-6E8A-4147-A177-3AD203B41FA5}">
                      <a16:colId xmlns:a16="http://schemas.microsoft.com/office/drawing/2014/main" val="3975140361"/>
                    </a:ext>
                  </a:extLst>
                </a:gridCol>
                <a:gridCol w="1232764">
                  <a:extLst>
                    <a:ext uri="{9D8B030D-6E8A-4147-A177-3AD203B41FA5}">
                      <a16:colId xmlns:a16="http://schemas.microsoft.com/office/drawing/2014/main" val="3154328376"/>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Salary</a:t>
                      </a:r>
                    </a:p>
                  </a:txBody>
                  <a:tcPr/>
                </a:tc>
                <a:extLst>
                  <a:ext uri="{0D108BD9-81ED-4DB2-BD59-A6C34878D82A}">
                    <a16:rowId xmlns:a16="http://schemas.microsoft.com/office/drawing/2014/main" val="442057665"/>
                  </a:ext>
                </a:extLst>
              </a:tr>
              <a:tr h="370840">
                <a:tc>
                  <a:txBody>
                    <a:bodyPr/>
                    <a:lstStyle/>
                    <a:p>
                      <a:r>
                        <a:rPr lang="en-US" dirty="0"/>
                        <a:t>1</a:t>
                      </a:r>
                    </a:p>
                  </a:txBody>
                  <a:tcPr/>
                </a:tc>
                <a:tc>
                  <a:txBody>
                    <a:bodyPr/>
                    <a:lstStyle/>
                    <a:p>
                      <a:r>
                        <a:rPr lang="en-US" dirty="0"/>
                        <a:t>Roger</a:t>
                      </a:r>
                    </a:p>
                  </a:txBody>
                  <a:tcPr/>
                </a:tc>
                <a:tc>
                  <a:txBody>
                    <a:bodyPr/>
                    <a:lstStyle/>
                    <a:p>
                      <a:r>
                        <a:rPr lang="en-US" dirty="0"/>
                        <a:t>10000</a:t>
                      </a:r>
                    </a:p>
                  </a:txBody>
                  <a:tcPr/>
                </a:tc>
                <a:extLst>
                  <a:ext uri="{0D108BD9-81ED-4DB2-BD59-A6C34878D82A}">
                    <a16:rowId xmlns:a16="http://schemas.microsoft.com/office/drawing/2014/main" val="3296337876"/>
                  </a:ext>
                </a:extLst>
              </a:tr>
              <a:tr h="370840">
                <a:tc>
                  <a:txBody>
                    <a:bodyPr/>
                    <a:lstStyle/>
                    <a:p>
                      <a:r>
                        <a:rPr lang="en-US" dirty="0"/>
                        <a:t>2</a:t>
                      </a:r>
                    </a:p>
                  </a:txBody>
                  <a:tcPr/>
                </a:tc>
                <a:tc>
                  <a:txBody>
                    <a:bodyPr/>
                    <a:lstStyle/>
                    <a:p>
                      <a:r>
                        <a:rPr lang="en-US" dirty="0"/>
                        <a:t>Ananya</a:t>
                      </a:r>
                    </a:p>
                  </a:txBody>
                  <a:tcPr/>
                </a:tc>
                <a:tc>
                  <a:txBody>
                    <a:bodyPr/>
                    <a:lstStyle/>
                    <a:p>
                      <a:r>
                        <a:rPr lang="en-US" dirty="0"/>
                        <a:t>20000</a:t>
                      </a:r>
                    </a:p>
                  </a:txBody>
                  <a:tcPr/>
                </a:tc>
                <a:extLst>
                  <a:ext uri="{0D108BD9-81ED-4DB2-BD59-A6C34878D82A}">
                    <a16:rowId xmlns:a16="http://schemas.microsoft.com/office/drawing/2014/main" val="1620734364"/>
                  </a:ext>
                </a:extLst>
              </a:tr>
            </a:tbl>
          </a:graphicData>
        </a:graphic>
      </p:graphicFrame>
      <p:sp>
        <p:nvSpPr>
          <p:cNvPr id="14" name="Left Brace 13">
            <a:extLst>
              <a:ext uri="{FF2B5EF4-FFF2-40B4-BE49-F238E27FC236}">
                <a16:creationId xmlns:a16="http://schemas.microsoft.com/office/drawing/2014/main" id="{DA0C6E42-A946-4690-907C-07ACD0A112A2}"/>
              </a:ext>
            </a:extLst>
          </p:cNvPr>
          <p:cNvSpPr/>
          <p:nvPr/>
        </p:nvSpPr>
        <p:spPr>
          <a:xfrm>
            <a:off x="7481887" y="4104769"/>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0D9CC8-919F-48A8-84E7-CEFA4DB66708}"/>
              </a:ext>
            </a:extLst>
          </p:cNvPr>
          <p:cNvCxnSpPr>
            <a:cxnSpLocks/>
            <a:endCxn id="6" idx="3"/>
          </p:cNvCxnSpPr>
          <p:nvPr/>
        </p:nvCxnSpPr>
        <p:spPr>
          <a:xfrm flipH="1">
            <a:off x="4143376" y="2819399"/>
            <a:ext cx="243839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0F2C02-BF07-4E1E-A0CF-EF0A5A4039A7}"/>
              </a:ext>
            </a:extLst>
          </p:cNvPr>
          <p:cNvCxnSpPr>
            <a:cxnSpLocks/>
            <a:stCxn id="25" idx="1"/>
          </p:cNvCxnSpPr>
          <p:nvPr/>
        </p:nvCxnSpPr>
        <p:spPr>
          <a:xfrm flipH="1" flipV="1">
            <a:off x="4143376" y="3127176"/>
            <a:ext cx="2321718" cy="17701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B7FE361B-E4F5-4BD2-AAF4-3F4A6EEF3776}"/>
              </a:ext>
            </a:extLst>
          </p:cNvPr>
          <p:cNvSpPr txBox="1"/>
          <p:nvPr/>
        </p:nvSpPr>
        <p:spPr>
          <a:xfrm>
            <a:off x="6465094" y="4743450"/>
            <a:ext cx="1016794" cy="307777"/>
          </a:xfrm>
          <a:prstGeom prst="rect">
            <a:avLst/>
          </a:prstGeom>
          <a:noFill/>
        </p:spPr>
        <p:txBody>
          <a:bodyPr wrap="square" rtlCol="0">
            <a:spAutoFit/>
          </a:bodyPr>
          <a:lstStyle/>
          <a:p>
            <a:r>
              <a:rPr lang="en-US" sz="1400" dirty="0"/>
              <a:t>Element 1</a:t>
            </a:r>
          </a:p>
        </p:txBody>
      </p:sp>
    </p:spTree>
    <p:extLst>
      <p:ext uri="{BB962C8B-B14F-4D97-AF65-F5344CB8AC3E}">
        <p14:creationId xmlns:p14="http://schemas.microsoft.com/office/powerpoint/2010/main" val="2586345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97167" y="2725783"/>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6628986" y="3115729"/>
            <a:ext cx="1590675" cy="923330"/>
          </a:xfrm>
          <a:prstGeom prst="rect">
            <a:avLst/>
          </a:prstGeom>
          <a:noFill/>
        </p:spPr>
        <p:txBody>
          <a:bodyPr wrap="square" rtlCol="0">
            <a:spAutoFit/>
          </a:bodyPr>
          <a:lstStyle/>
          <a:p>
            <a:r>
              <a:rPr lang="en-US" dirty="0">
                <a:highlight>
                  <a:srgbClr val="FFFF00"/>
                </a:highlight>
              </a:rPr>
              <a:t>/empTab/0</a:t>
            </a:r>
          </a:p>
          <a:p>
            <a:r>
              <a:rPr lang="en-US" dirty="0"/>
              <a:t>/</a:t>
            </a:r>
            <a:r>
              <a:rPr lang="en-US" dirty="0" err="1"/>
              <a:t>empTab</a:t>
            </a:r>
            <a:r>
              <a:rPr lang="en-US" dirty="0"/>
              <a:t>/1</a:t>
            </a:r>
          </a:p>
          <a:p>
            <a:r>
              <a:rPr lang="en-US" dirty="0"/>
              <a:t>/</a:t>
            </a:r>
            <a:r>
              <a:rPr lang="en-US" dirty="0" err="1"/>
              <a:t>empTab</a:t>
            </a:r>
            <a:r>
              <a:rPr lang="en-US" dirty="0"/>
              <a:t>/2</a:t>
            </a:r>
          </a:p>
        </p:txBody>
      </p:sp>
      <p:cxnSp>
        <p:nvCxnSpPr>
          <p:cNvPr id="19" name="Straight Arrow Connector 18">
            <a:extLst>
              <a:ext uri="{FF2B5EF4-FFF2-40B4-BE49-F238E27FC236}">
                <a16:creationId xmlns:a16="http://schemas.microsoft.com/office/drawing/2014/main" id="{A1EEF9F6-DED5-4336-96E3-6333284CDB3D}"/>
              </a:ext>
            </a:extLst>
          </p:cNvPr>
          <p:cNvCxnSpPr>
            <a:cxnSpLocks/>
          </p:cNvCxnSpPr>
          <p:nvPr/>
        </p:nvCxnSpPr>
        <p:spPr>
          <a:xfrm flipH="1">
            <a:off x="6142797" y="3249266"/>
            <a:ext cx="50565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p:cNvCxnSpPr>
          <p:nvPr/>
        </p:nvCxnSpPr>
        <p:spPr>
          <a:xfrm flipH="1">
            <a:off x="6133686" y="3598309"/>
            <a:ext cx="50565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p:cNvCxnSpPr>
          <p:nvPr/>
        </p:nvCxnSpPr>
        <p:spPr>
          <a:xfrm flipH="1">
            <a:off x="6124576" y="3926486"/>
            <a:ext cx="52387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cxnSp>
        <p:nvCxnSpPr>
          <p:cNvPr id="38" name="Connector: Elbow 37">
            <a:extLst>
              <a:ext uri="{FF2B5EF4-FFF2-40B4-BE49-F238E27FC236}">
                <a16:creationId xmlns:a16="http://schemas.microsoft.com/office/drawing/2014/main" id="{98F85C12-4AE2-477D-B4DA-2FA32A06F8E1}"/>
              </a:ext>
            </a:extLst>
          </p:cNvPr>
          <p:cNvCxnSpPr/>
          <p:nvPr/>
        </p:nvCxnSpPr>
        <p:spPr>
          <a:xfrm flipV="1">
            <a:off x="7048500" y="2438400"/>
            <a:ext cx="1704975" cy="719760"/>
          </a:xfrm>
          <a:prstGeom prst="bentConnector3">
            <a:avLst>
              <a:gd name="adj1" fmla="val -279"/>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A329D7EB-A09D-4F68-81F7-6842EF9209A3}"/>
              </a:ext>
            </a:extLst>
          </p:cNvPr>
          <p:cNvSpPr txBox="1"/>
          <p:nvPr/>
        </p:nvSpPr>
        <p:spPr>
          <a:xfrm>
            <a:off x="8791575" y="2105025"/>
            <a:ext cx="304800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The path of the element will always be the :</a:t>
            </a:r>
          </a:p>
          <a:p>
            <a:r>
              <a:rPr lang="en-US" sz="1400" dirty="0"/>
              <a:t>/</a:t>
            </a:r>
            <a:r>
              <a:rPr lang="en-US" sz="1400" dirty="0" err="1"/>
              <a:t>entitysetname</a:t>
            </a:r>
            <a:r>
              <a:rPr lang="en-US" sz="1400" dirty="0"/>
              <a:t>/index of the element</a:t>
            </a:r>
          </a:p>
        </p:txBody>
      </p:sp>
      <p:grpSp>
        <p:nvGrpSpPr>
          <p:cNvPr id="47" name="Group 46">
            <a:extLst>
              <a:ext uri="{FF2B5EF4-FFF2-40B4-BE49-F238E27FC236}">
                <a16:creationId xmlns:a16="http://schemas.microsoft.com/office/drawing/2014/main" id="{470D3952-6BD9-207F-26B1-0EDA38A6E906}"/>
              </a:ext>
            </a:extLst>
          </p:cNvPr>
          <p:cNvGrpSpPr/>
          <p:nvPr/>
        </p:nvGrpSpPr>
        <p:grpSpPr>
          <a:xfrm>
            <a:off x="6725013" y="4512581"/>
            <a:ext cx="447480" cy="79200"/>
            <a:chOff x="6725013" y="4512581"/>
            <a:chExt cx="447480" cy="79200"/>
          </a:xfrm>
        </p:grpSpPr>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DFD5271D-226D-554D-E164-5253A792CF8B}"/>
                    </a:ext>
                  </a:extLst>
                </p14:cNvPr>
                <p14:cNvContentPartPr/>
                <p14:nvPr/>
              </p14:nvContentPartPr>
              <p14:xfrm>
                <a:off x="6725013" y="4512581"/>
                <a:ext cx="445320" cy="59760"/>
              </p14:xfrm>
            </p:contentPart>
          </mc:Choice>
          <mc:Fallback xmlns="">
            <p:pic>
              <p:nvPicPr>
                <p:cNvPr id="45" name="Ink 44">
                  <a:extLst>
                    <a:ext uri="{FF2B5EF4-FFF2-40B4-BE49-F238E27FC236}">
                      <a16:creationId xmlns:a16="http://schemas.microsoft.com/office/drawing/2014/main" id="{DFD5271D-226D-554D-E164-5253A792CF8B}"/>
                    </a:ext>
                  </a:extLst>
                </p:cNvPr>
                <p:cNvPicPr/>
                <p:nvPr/>
              </p:nvPicPr>
              <p:blipFill>
                <a:blip r:embed="rId14"/>
                <a:stretch>
                  <a:fillRect/>
                </a:stretch>
              </p:blipFill>
              <p:spPr>
                <a:xfrm>
                  <a:off x="6716373" y="4503941"/>
                  <a:ext cx="4629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6" name="Ink 45">
                  <a:extLst>
                    <a:ext uri="{FF2B5EF4-FFF2-40B4-BE49-F238E27FC236}">
                      <a16:creationId xmlns:a16="http://schemas.microsoft.com/office/drawing/2014/main" id="{2BF0BD14-9FDE-F57D-483B-1EA0A91332AD}"/>
                    </a:ext>
                  </a:extLst>
                </p14:cNvPr>
                <p14:cNvContentPartPr/>
                <p14:nvPr/>
              </p14:nvContentPartPr>
              <p14:xfrm>
                <a:off x="6911853" y="4591421"/>
                <a:ext cx="260640" cy="360"/>
              </p14:xfrm>
            </p:contentPart>
          </mc:Choice>
          <mc:Fallback xmlns="">
            <p:pic>
              <p:nvPicPr>
                <p:cNvPr id="46" name="Ink 45">
                  <a:extLst>
                    <a:ext uri="{FF2B5EF4-FFF2-40B4-BE49-F238E27FC236}">
                      <a16:creationId xmlns:a16="http://schemas.microsoft.com/office/drawing/2014/main" id="{2BF0BD14-9FDE-F57D-483B-1EA0A91332AD}"/>
                    </a:ext>
                  </a:extLst>
                </p:cNvPr>
                <p:cNvPicPr/>
                <p:nvPr/>
              </p:nvPicPr>
              <p:blipFill>
                <a:blip r:embed="rId16"/>
                <a:stretch>
                  <a:fillRect/>
                </a:stretch>
              </p:blipFill>
              <p:spPr>
                <a:xfrm>
                  <a:off x="6903213" y="4582781"/>
                  <a:ext cx="27828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39" name="Ink 38">
                <a:extLst>
                  <a:ext uri="{FF2B5EF4-FFF2-40B4-BE49-F238E27FC236}">
                    <a16:creationId xmlns:a16="http://schemas.microsoft.com/office/drawing/2014/main" id="{A0862300-7BA3-C1DC-3D06-1CFD5C134AC7}"/>
                  </a:ext>
                </a:extLst>
              </p14:cNvPr>
              <p14:cNvContentPartPr/>
              <p14:nvPr/>
            </p14:nvContentPartPr>
            <p14:xfrm>
              <a:off x="6421893" y="4175981"/>
              <a:ext cx="213480" cy="72720"/>
            </p14:xfrm>
          </p:contentPart>
        </mc:Choice>
        <mc:Fallback xmlns="">
          <p:pic>
            <p:nvPicPr>
              <p:cNvPr id="39" name="Ink 38">
                <a:extLst>
                  <a:ext uri="{FF2B5EF4-FFF2-40B4-BE49-F238E27FC236}">
                    <a16:creationId xmlns:a16="http://schemas.microsoft.com/office/drawing/2014/main" id="{A0862300-7BA3-C1DC-3D06-1CFD5C134AC7}"/>
                  </a:ext>
                </a:extLst>
              </p:cNvPr>
              <p:cNvPicPr/>
              <p:nvPr/>
            </p:nvPicPr>
            <p:blipFill>
              <a:blip r:embed="rId20"/>
              <a:stretch>
                <a:fillRect/>
              </a:stretch>
            </p:blipFill>
            <p:spPr>
              <a:xfrm>
                <a:off x="6413253" y="4166981"/>
                <a:ext cx="2311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0" name="Ink 79">
                <a:extLst>
                  <a:ext uri="{FF2B5EF4-FFF2-40B4-BE49-F238E27FC236}">
                    <a16:creationId xmlns:a16="http://schemas.microsoft.com/office/drawing/2014/main" id="{40C884DB-53D7-5141-CD2B-CF8031A752F5}"/>
                  </a:ext>
                </a:extLst>
              </p14:cNvPr>
              <p14:cNvContentPartPr/>
              <p14:nvPr/>
            </p14:nvContentPartPr>
            <p14:xfrm>
              <a:off x="9408813" y="5997581"/>
              <a:ext cx="214560" cy="41040"/>
            </p14:xfrm>
          </p:contentPart>
        </mc:Choice>
        <mc:Fallback xmlns="">
          <p:pic>
            <p:nvPicPr>
              <p:cNvPr id="80" name="Ink 79">
                <a:extLst>
                  <a:ext uri="{FF2B5EF4-FFF2-40B4-BE49-F238E27FC236}">
                    <a16:creationId xmlns:a16="http://schemas.microsoft.com/office/drawing/2014/main" id="{40C884DB-53D7-5141-CD2B-CF8031A752F5}"/>
                  </a:ext>
                </a:extLst>
              </p:cNvPr>
              <p:cNvPicPr/>
              <p:nvPr/>
            </p:nvPicPr>
            <p:blipFill>
              <a:blip r:embed="rId80"/>
              <a:stretch>
                <a:fillRect/>
              </a:stretch>
            </p:blipFill>
            <p:spPr>
              <a:xfrm>
                <a:off x="9400173" y="5988941"/>
                <a:ext cx="232200" cy="58680"/>
              </a:xfrm>
              <a:prstGeom prst="rect">
                <a:avLst/>
              </a:prstGeom>
            </p:spPr>
          </p:pic>
        </mc:Fallback>
      </mc:AlternateContent>
    </p:spTree>
    <p:extLst>
      <p:ext uri="{BB962C8B-B14F-4D97-AF65-F5344CB8AC3E}">
        <p14:creationId xmlns:p14="http://schemas.microsoft.com/office/powerpoint/2010/main" val="1161388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Object Concept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Every UI5 event handler method will be entitled to receive an object free in the function, this object is know as </a:t>
            </a:r>
            <a:r>
              <a:rPr lang="en-US" b="1" dirty="0"/>
              <a:t>event object.</a:t>
            </a:r>
          </a:p>
          <a:p>
            <a:pPr marL="285750" indent="-285750">
              <a:buFont typeface="Wingdings" panose="05000000000000000000" pitchFamily="2" charset="2"/>
              <a:buChar char="§"/>
            </a:pPr>
            <a:r>
              <a:rPr lang="en-US" dirty="0"/>
              <a:t>This object is responsible to carry important information about the event.</a:t>
            </a:r>
          </a:p>
          <a:p>
            <a:endParaRPr lang="en-US" dirty="0"/>
          </a:p>
          <a:p>
            <a:r>
              <a:rPr lang="en-US" dirty="0"/>
              <a:t>For example : the </a:t>
            </a:r>
            <a:r>
              <a:rPr lang="en-US" dirty="0">
                <a:solidFill>
                  <a:schemeClr val="bg2">
                    <a:lumMod val="25000"/>
                  </a:schemeClr>
                </a:solidFill>
              </a:rPr>
              <a:t>rowSelectionChange</a:t>
            </a:r>
            <a:r>
              <a:rPr lang="en-US" dirty="0"/>
              <a:t> event’s event object will let you know about the index of the row selected by the user.</a:t>
            </a:r>
          </a:p>
          <a:p>
            <a:endParaRPr lang="en-US" dirty="0"/>
          </a:p>
          <a:p>
            <a:pPr marL="285750" indent="-285750">
              <a:buFont typeface="Arial" panose="020B0604020202020204" pitchFamily="34" charset="0"/>
              <a:buChar char="•"/>
            </a:pPr>
            <a:r>
              <a:rPr lang="en-US" dirty="0"/>
              <a:t>Every Event object in SAPUI5 have exact 3 same function which are generic :</a:t>
            </a:r>
          </a:p>
          <a:p>
            <a:pPr marL="342900" indent="-342900">
              <a:buAutoNum type="arabicPeriod"/>
            </a:pPr>
            <a:r>
              <a:rPr lang="en-US" b="1" dirty="0"/>
              <a:t>getSource() </a:t>
            </a:r>
            <a:r>
              <a:rPr lang="en-US" dirty="0"/>
              <a:t>: will give the object of the source control from where event was originally generated. We can get object of the control, we can use it without giving an id.</a:t>
            </a:r>
          </a:p>
          <a:p>
            <a:pPr marL="342900" indent="-342900">
              <a:buAutoNum type="arabicPeriod"/>
            </a:pPr>
            <a:r>
              <a:rPr lang="en-US" b="1" dirty="0"/>
              <a:t>getParameters() :</a:t>
            </a:r>
            <a:r>
              <a:rPr lang="en-US" dirty="0"/>
              <a:t> every event carries a lot of the information about the user action </a:t>
            </a:r>
            <a:r>
              <a:rPr lang="en-US" b="1" dirty="0"/>
              <a:t>e.g. </a:t>
            </a:r>
            <a:r>
              <a:rPr lang="en-US" dirty="0"/>
              <a:t>row index of the selected row of the table. All this info come in form of parameters.</a:t>
            </a:r>
            <a:endParaRPr lang="en-US" b="1" dirty="0"/>
          </a:p>
          <a:p>
            <a:pPr marL="342900" indent="-342900">
              <a:buAutoNum type="arabicPeriod"/>
            </a:pPr>
            <a:r>
              <a:rPr lang="en-US" b="1" dirty="0"/>
              <a:t>getParameter() : </a:t>
            </a:r>
            <a:r>
              <a:rPr lang="en-US" dirty="0"/>
              <a:t> if we want to get single parameter value we can get it using this getParameter() function.</a:t>
            </a:r>
          </a:p>
          <a:p>
            <a:endParaRPr lang="en-US" dirty="0"/>
          </a:p>
          <a:p>
            <a:r>
              <a:rPr lang="en-US" dirty="0"/>
              <a:t>Note : best practice to use event object is put </a:t>
            </a:r>
            <a:r>
              <a:rPr lang="en-US" b="1" dirty="0">
                <a:solidFill>
                  <a:srgbClr val="FF0000"/>
                </a:solidFill>
              </a:rPr>
              <a:t>oEvent</a:t>
            </a:r>
            <a:r>
              <a:rPr lang="en-US" dirty="0"/>
              <a:t> in the function’s parameter and using a hard debugger and then check the information got by the event object in browser’s console.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716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Make the table rows from multiselect to single select. </a:t>
            </a:r>
          </a:p>
          <a:p>
            <a:pPr marL="285750" indent="-285750">
              <a:buFont typeface="Wingdings" panose="05000000000000000000" pitchFamily="2" charset="2"/>
              <a:buChar char="§"/>
            </a:pPr>
            <a:r>
              <a:rPr lang="en-US" dirty="0"/>
              <a:t>On select one row the data of that row have to shown in the SimpleForm by using the event object and element binding discussed in the previous slides.</a:t>
            </a:r>
          </a:p>
          <a:p>
            <a:pPr marL="285750" indent="-285750">
              <a:buFont typeface="Wingdings" panose="05000000000000000000" pitchFamily="2" charset="2"/>
              <a:buChar char="§"/>
            </a:pPr>
            <a:endParaRPr lang="en-US" dirty="0"/>
          </a:p>
          <a:p>
            <a:endParaRPr lang="en-US" dirty="0"/>
          </a:p>
          <a:p>
            <a:endParaRPr lang="en-US" dirty="0"/>
          </a:p>
          <a:p>
            <a:r>
              <a:rPr lang="en-US" dirty="0"/>
              <a:t>Code Links:-</a:t>
            </a:r>
            <a:endParaRPr lang="en-US" u="sng" dirty="0"/>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D64A242-F9EB-479A-B3F5-0EB82489FD5F}"/>
              </a:ext>
            </a:extLst>
          </p:cNvPr>
          <p:cNvPicPr>
            <a:picLocks noChangeAspect="1"/>
          </p:cNvPicPr>
          <p:nvPr/>
        </p:nvPicPr>
        <p:blipFill>
          <a:blip r:embed="rId3"/>
          <a:stretch>
            <a:fillRect/>
          </a:stretch>
        </p:blipFill>
        <p:spPr>
          <a:xfrm>
            <a:off x="3738028" y="3184715"/>
            <a:ext cx="8000999" cy="28941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825229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17846</TotalTime>
  <Words>2408</Words>
  <Application>Microsoft Office PowerPoint</Application>
  <PresentationFormat>Widescreen</PresentationFormat>
  <Paragraphs>307</Paragraphs>
  <Slides>30</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Calibri</vt:lpstr>
      <vt:lpstr>Calibri (Body)</vt:lpstr>
      <vt:lpstr>Calibri Light</vt:lpstr>
      <vt:lpstr>Consolas</vt:lpstr>
      <vt:lpstr>Cooper Black</vt:lpstr>
      <vt:lpstr>SAPRegular</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734</cp:revision>
  <dcterms:created xsi:type="dcterms:W3CDTF">2016-07-10T03:33:26Z</dcterms:created>
  <dcterms:modified xsi:type="dcterms:W3CDTF">2023-02-23T15:19:52Z</dcterms:modified>
</cp:coreProperties>
</file>